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6" r:id="rId6"/>
    <p:sldId id="277" r:id="rId7"/>
    <p:sldId id="278" r:id="rId8"/>
    <p:sldId id="279" r:id="rId9"/>
    <p:sldId id="260" r:id="rId10"/>
    <p:sldId id="261" r:id="rId11"/>
    <p:sldId id="262" r:id="rId12"/>
    <p:sldId id="263" r:id="rId13"/>
    <p:sldId id="264" r:id="rId14"/>
    <p:sldId id="265" r:id="rId15"/>
    <p:sldId id="266" r:id="rId16"/>
    <p:sldId id="280" r:id="rId17"/>
    <p:sldId id="281" r:id="rId18"/>
    <p:sldId id="282" r:id="rId19"/>
    <p:sldId id="283" r:id="rId20"/>
    <p:sldId id="284" r:id="rId21"/>
    <p:sldId id="285" r:id="rId22"/>
    <p:sldId id="272" r:id="rId23"/>
    <p:sldId id="273" r:id="rId24"/>
    <p:sldId id="268" r:id="rId25"/>
    <p:sldId id="267" r:id="rId26"/>
    <p:sldId id="274" r:id="rId27"/>
    <p:sldId id="275" r:id="rId28"/>
    <p:sldId id="270" r:id="rId29"/>
    <p:sldId id="27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p:cViewPr varScale="1">
        <p:scale>
          <a:sx n="105" d="100"/>
          <a:sy n="105" d="100"/>
        </p:scale>
        <p:origin x="18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59478-43C3-487C-86F0-F4E5A400DA51}"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62ABED64-3021-4021-A277-B6A1353348E1}">
      <dgm:prSet/>
      <dgm:spPr/>
      <dgm:t>
        <a:bodyPr/>
        <a:lstStyle/>
        <a:p>
          <a:r>
            <a:rPr lang="en-US"/>
            <a:t>Understand Louisiana default judgment procedures</a:t>
          </a:r>
        </a:p>
      </dgm:t>
    </dgm:pt>
    <dgm:pt modelId="{52774F3C-BF93-46AE-B65E-08AC34DA2859}" type="parTrans" cxnId="{67A52BF2-1C37-4D45-A081-91E2F93A3E93}">
      <dgm:prSet/>
      <dgm:spPr/>
      <dgm:t>
        <a:bodyPr/>
        <a:lstStyle/>
        <a:p>
          <a:endParaRPr lang="en-US"/>
        </a:p>
      </dgm:t>
    </dgm:pt>
    <dgm:pt modelId="{ED38E440-FF19-4C97-81FB-7A5AA913B947}" type="sibTrans" cxnId="{67A52BF2-1C37-4D45-A081-91E2F93A3E93}">
      <dgm:prSet phldrT="01" phldr="0"/>
      <dgm:spPr/>
      <dgm:t>
        <a:bodyPr/>
        <a:lstStyle/>
        <a:p>
          <a:r>
            <a:rPr lang="en-US"/>
            <a:t>01</a:t>
          </a:r>
        </a:p>
      </dgm:t>
    </dgm:pt>
    <dgm:pt modelId="{A62E3682-ED41-4FD1-BA2C-974D8DFF2583}">
      <dgm:prSet/>
      <dgm:spPr/>
      <dgm:t>
        <a:bodyPr/>
        <a:lstStyle/>
        <a:p>
          <a:r>
            <a:rPr lang="en-US"/>
            <a:t>Identify common procedural pitfalls</a:t>
          </a:r>
        </a:p>
      </dgm:t>
    </dgm:pt>
    <dgm:pt modelId="{F48D6A49-433A-44E2-894B-3760E89672DC}" type="parTrans" cxnId="{DA7F3C38-03A9-489E-B767-4E507FF5E285}">
      <dgm:prSet/>
      <dgm:spPr/>
      <dgm:t>
        <a:bodyPr/>
        <a:lstStyle/>
        <a:p>
          <a:endParaRPr lang="en-US"/>
        </a:p>
      </dgm:t>
    </dgm:pt>
    <dgm:pt modelId="{7A4A1D4E-6995-40FE-93EF-502156846E0B}" type="sibTrans" cxnId="{DA7F3C38-03A9-489E-B767-4E507FF5E285}">
      <dgm:prSet phldrT="02" phldr="0"/>
      <dgm:spPr/>
      <dgm:t>
        <a:bodyPr/>
        <a:lstStyle/>
        <a:p>
          <a:r>
            <a:rPr lang="en-US"/>
            <a:t>02</a:t>
          </a:r>
        </a:p>
      </dgm:t>
    </dgm:pt>
    <dgm:pt modelId="{CE5945AA-D406-4272-8E17-B3B16411AE8F}">
      <dgm:prSet/>
      <dgm:spPr/>
      <dgm:t>
        <a:bodyPr/>
        <a:lstStyle/>
        <a:p>
          <a:r>
            <a:rPr lang="en-US"/>
            <a:t>Learn judicial expectations for confirmation</a:t>
          </a:r>
        </a:p>
      </dgm:t>
    </dgm:pt>
    <dgm:pt modelId="{1331D7F8-7EC1-4E6D-8F25-0D2C6859AE5B}" type="parTrans" cxnId="{6E983BC0-0B7E-4709-B0D0-F889EBA88803}">
      <dgm:prSet/>
      <dgm:spPr/>
      <dgm:t>
        <a:bodyPr/>
        <a:lstStyle/>
        <a:p>
          <a:endParaRPr lang="en-US"/>
        </a:p>
      </dgm:t>
    </dgm:pt>
    <dgm:pt modelId="{C923C22E-2AC1-45D6-8AE0-CD4AEA70B92F}" type="sibTrans" cxnId="{6E983BC0-0B7E-4709-B0D0-F889EBA88803}">
      <dgm:prSet phldrT="03" phldr="0"/>
      <dgm:spPr/>
      <dgm:t>
        <a:bodyPr/>
        <a:lstStyle/>
        <a:p>
          <a:r>
            <a:rPr lang="en-US"/>
            <a:t>03</a:t>
          </a:r>
        </a:p>
      </dgm:t>
    </dgm:pt>
    <dgm:pt modelId="{0E531462-821C-41CB-9773-B1C02E4C1E54}">
      <dgm:prSet/>
      <dgm:spPr/>
      <dgm:t>
        <a:bodyPr/>
        <a:lstStyle/>
        <a:p>
          <a:r>
            <a:rPr lang="en-US"/>
            <a:t>Draft enforceable child support judgments</a:t>
          </a:r>
        </a:p>
      </dgm:t>
    </dgm:pt>
    <dgm:pt modelId="{476906EB-1D88-426A-A077-C39373FF739B}" type="parTrans" cxnId="{A79D0DDD-51A4-42D4-9933-E5576196292B}">
      <dgm:prSet/>
      <dgm:spPr/>
      <dgm:t>
        <a:bodyPr/>
        <a:lstStyle/>
        <a:p>
          <a:endParaRPr lang="en-US"/>
        </a:p>
      </dgm:t>
    </dgm:pt>
    <dgm:pt modelId="{4E059BA8-3D3E-43E3-8991-6B302A77F6EB}" type="sibTrans" cxnId="{A79D0DDD-51A4-42D4-9933-E5576196292B}">
      <dgm:prSet phldrT="04" phldr="0"/>
      <dgm:spPr/>
      <dgm:t>
        <a:bodyPr/>
        <a:lstStyle/>
        <a:p>
          <a:r>
            <a:rPr lang="en-US"/>
            <a:t>04</a:t>
          </a:r>
        </a:p>
      </dgm:t>
    </dgm:pt>
    <dgm:pt modelId="{F4295F69-55F9-4BE2-877F-423E4229A3C8}" type="pres">
      <dgm:prSet presAssocID="{66459478-43C3-487C-86F0-F4E5A400DA51}" presName="Name0" presStyleCnt="0">
        <dgm:presLayoutVars>
          <dgm:animLvl val="lvl"/>
          <dgm:resizeHandles val="exact"/>
        </dgm:presLayoutVars>
      </dgm:prSet>
      <dgm:spPr/>
    </dgm:pt>
    <dgm:pt modelId="{40F67074-2B2F-4C1D-B0A6-E6225B343FF5}" type="pres">
      <dgm:prSet presAssocID="{62ABED64-3021-4021-A277-B6A1353348E1}" presName="compositeNode" presStyleCnt="0">
        <dgm:presLayoutVars>
          <dgm:bulletEnabled val="1"/>
        </dgm:presLayoutVars>
      </dgm:prSet>
      <dgm:spPr/>
    </dgm:pt>
    <dgm:pt modelId="{6A025E73-63C2-49DA-AE50-62DDE59B26B5}" type="pres">
      <dgm:prSet presAssocID="{62ABED64-3021-4021-A277-B6A1353348E1}" presName="bgRect" presStyleLbl="alignNode1" presStyleIdx="0" presStyleCnt="4"/>
      <dgm:spPr/>
    </dgm:pt>
    <dgm:pt modelId="{B579E95C-446C-41F1-AF42-CFE51E498E57}" type="pres">
      <dgm:prSet presAssocID="{ED38E440-FF19-4C97-81FB-7A5AA913B947}" presName="sibTransNodeRect" presStyleLbl="alignNode1" presStyleIdx="0" presStyleCnt="4">
        <dgm:presLayoutVars>
          <dgm:chMax val="0"/>
          <dgm:bulletEnabled val="1"/>
        </dgm:presLayoutVars>
      </dgm:prSet>
      <dgm:spPr/>
    </dgm:pt>
    <dgm:pt modelId="{23C49D4C-4E6E-4074-84C7-18C14307E701}" type="pres">
      <dgm:prSet presAssocID="{62ABED64-3021-4021-A277-B6A1353348E1}" presName="nodeRect" presStyleLbl="alignNode1" presStyleIdx="0" presStyleCnt="4">
        <dgm:presLayoutVars>
          <dgm:bulletEnabled val="1"/>
        </dgm:presLayoutVars>
      </dgm:prSet>
      <dgm:spPr/>
    </dgm:pt>
    <dgm:pt modelId="{CCC40B05-0A84-4FDF-8111-C333D2553D01}" type="pres">
      <dgm:prSet presAssocID="{ED38E440-FF19-4C97-81FB-7A5AA913B947}" presName="sibTrans" presStyleCnt="0"/>
      <dgm:spPr/>
    </dgm:pt>
    <dgm:pt modelId="{47165B1D-E28C-42E2-A82A-07B770754DE9}" type="pres">
      <dgm:prSet presAssocID="{A62E3682-ED41-4FD1-BA2C-974D8DFF2583}" presName="compositeNode" presStyleCnt="0">
        <dgm:presLayoutVars>
          <dgm:bulletEnabled val="1"/>
        </dgm:presLayoutVars>
      </dgm:prSet>
      <dgm:spPr/>
    </dgm:pt>
    <dgm:pt modelId="{D582A8FA-FDE8-4C35-A30E-8323BF4FF2FC}" type="pres">
      <dgm:prSet presAssocID="{A62E3682-ED41-4FD1-BA2C-974D8DFF2583}" presName="bgRect" presStyleLbl="alignNode1" presStyleIdx="1" presStyleCnt="4"/>
      <dgm:spPr/>
    </dgm:pt>
    <dgm:pt modelId="{17E64E16-12C2-423A-BB26-88CEAF6BDE63}" type="pres">
      <dgm:prSet presAssocID="{7A4A1D4E-6995-40FE-93EF-502156846E0B}" presName="sibTransNodeRect" presStyleLbl="alignNode1" presStyleIdx="1" presStyleCnt="4">
        <dgm:presLayoutVars>
          <dgm:chMax val="0"/>
          <dgm:bulletEnabled val="1"/>
        </dgm:presLayoutVars>
      </dgm:prSet>
      <dgm:spPr/>
    </dgm:pt>
    <dgm:pt modelId="{0608A230-86DB-4FE7-9ACD-CABAAE35BE9C}" type="pres">
      <dgm:prSet presAssocID="{A62E3682-ED41-4FD1-BA2C-974D8DFF2583}" presName="nodeRect" presStyleLbl="alignNode1" presStyleIdx="1" presStyleCnt="4">
        <dgm:presLayoutVars>
          <dgm:bulletEnabled val="1"/>
        </dgm:presLayoutVars>
      </dgm:prSet>
      <dgm:spPr/>
    </dgm:pt>
    <dgm:pt modelId="{103DFB6C-817D-4A4A-93AF-82913E62DBC5}" type="pres">
      <dgm:prSet presAssocID="{7A4A1D4E-6995-40FE-93EF-502156846E0B}" presName="sibTrans" presStyleCnt="0"/>
      <dgm:spPr/>
    </dgm:pt>
    <dgm:pt modelId="{B74A11AD-ECA5-4D8F-90C0-5811D9A2FD00}" type="pres">
      <dgm:prSet presAssocID="{CE5945AA-D406-4272-8E17-B3B16411AE8F}" presName="compositeNode" presStyleCnt="0">
        <dgm:presLayoutVars>
          <dgm:bulletEnabled val="1"/>
        </dgm:presLayoutVars>
      </dgm:prSet>
      <dgm:spPr/>
    </dgm:pt>
    <dgm:pt modelId="{A818B62B-30BF-429C-973C-E3DEA478931D}" type="pres">
      <dgm:prSet presAssocID="{CE5945AA-D406-4272-8E17-B3B16411AE8F}" presName="bgRect" presStyleLbl="alignNode1" presStyleIdx="2" presStyleCnt="4"/>
      <dgm:spPr/>
    </dgm:pt>
    <dgm:pt modelId="{E45B295B-07A1-47F6-A98F-6FF7BFD1D9A6}" type="pres">
      <dgm:prSet presAssocID="{C923C22E-2AC1-45D6-8AE0-CD4AEA70B92F}" presName="sibTransNodeRect" presStyleLbl="alignNode1" presStyleIdx="2" presStyleCnt="4">
        <dgm:presLayoutVars>
          <dgm:chMax val="0"/>
          <dgm:bulletEnabled val="1"/>
        </dgm:presLayoutVars>
      </dgm:prSet>
      <dgm:spPr/>
    </dgm:pt>
    <dgm:pt modelId="{99EA04E4-317B-4F01-AE6A-A1E895510CAB}" type="pres">
      <dgm:prSet presAssocID="{CE5945AA-D406-4272-8E17-B3B16411AE8F}" presName="nodeRect" presStyleLbl="alignNode1" presStyleIdx="2" presStyleCnt="4">
        <dgm:presLayoutVars>
          <dgm:bulletEnabled val="1"/>
        </dgm:presLayoutVars>
      </dgm:prSet>
      <dgm:spPr/>
    </dgm:pt>
    <dgm:pt modelId="{42233800-03DC-4CB4-A196-EABC0BCF2E40}" type="pres">
      <dgm:prSet presAssocID="{C923C22E-2AC1-45D6-8AE0-CD4AEA70B92F}" presName="sibTrans" presStyleCnt="0"/>
      <dgm:spPr/>
    </dgm:pt>
    <dgm:pt modelId="{FAFB685A-E7A8-4EE7-9079-FD97E76F20A3}" type="pres">
      <dgm:prSet presAssocID="{0E531462-821C-41CB-9773-B1C02E4C1E54}" presName="compositeNode" presStyleCnt="0">
        <dgm:presLayoutVars>
          <dgm:bulletEnabled val="1"/>
        </dgm:presLayoutVars>
      </dgm:prSet>
      <dgm:spPr/>
    </dgm:pt>
    <dgm:pt modelId="{18C0EC29-EAC2-4696-B919-E63A22B3349A}" type="pres">
      <dgm:prSet presAssocID="{0E531462-821C-41CB-9773-B1C02E4C1E54}" presName="bgRect" presStyleLbl="alignNode1" presStyleIdx="3" presStyleCnt="4"/>
      <dgm:spPr/>
    </dgm:pt>
    <dgm:pt modelId="{73A28B02-A178-4384-A481-D900E539BE16}" type="pres">
      <dgm:prSet presAssocID="{4E059BA8-3D3E-43E3-8991-6B302A77F6EB}" presName="sibTransNodeRect" presStyleLbl="alignNode1" presStyleIdx="3" presStyleCnt="4">
        <dgm:presLayoutVars>
          <dgm:chMax val="0"/>
          <dgm:bulletEnabled val="1"/>
        </dgm:presLayoutVars>
      </dgm:prSet>
      <dgm:spPr/>
    </dgm:pt>
    <dgm:pt modelId="{770AC85A-6715-49A1-BDD5-24BE92BE83DC}" type="pres">
      <dgm:prSet presAssocID="{0E531462-821C-41CB-9773-B1C02E4C1E54}" presName="nodeRect" presStyleLbl="alignNode1" presStyleIdx="3" presStyleCnt="4">
        <dgm:presLayoutVars>
          <dgm:bulletEnabled val="1"/>
        </dgm:presLayoutVars>
      </dgm:prSet>
      <dgm:spPr/>
    </dgm:pt>
  </dgm:ptLst>
  <dgm:cxnLst>
    <dgm:cxn modelId="{23CD2A07-5E48-419C-B9C4-EB5B9D31A2F3}" type="presOf" srcId="{62ABED64-3021-4021-A277-B6A1353348E1}" destId="{23C49D4C-4E6E-4074-84C7-18C14307E701}" srcOrd="1" destOrd="0" presId="urn:microsoft.com/office/officeart/2016/7/layout/LinearBlockProcessNumbered"/>
    <dgm:cxn modelId="{59CE7B11-3200-4A98-8ECA-10A144642B43}" type="presOf" srcId="{4E059BA8-3D3E-43E3-8991-6B302A77F6EB}" destId="{73A28B02-A178-4384-A481-D900E539BE16}" srcOrd="0" destOrd="0" presId="urn:microsoft.com/office/officeart/2016/7/layout/LinearBlockProcessNumbered"/>
    <dgm:cxn modelId="{EDBA0716-DE0E-4373-88E0-0F71B9225219}" type="presOf" srcId="{7A4A1D4E-6995-40FE-93EF-502156846E0B}" destId="{17E64E16-12C2-423A-BB26-88CEAF6BDE63}" srcOrd="0" destOrd="0" presId="urn:microsoft.com/office/officeart/2016/7/layout/LinearBlockProcessNumbered"/>
    <dgm:cxn modelId="{D952A32E-75A2-4C1D-9CA3-B154CDC66839}" type="presOf" srcId="{0E531462-821C-41CB-9773-B1C02E4C1E54}" destId="{18C0EC29-EAC2-4696-B919-E63A22B3349A}" srcOrd="0" destOrd="0" presId="urn:microsoft.com/office/officeart/2016/7/layout/LinearBlockProcessNumbered"/>
    <dgm:cxn modelId="{DA7F3C38-03A9-489E-B767-4E507FF5E285}" srcId="{66459478-43C3-487C-86F0-F4E5A400DA51}" destId="{A62E3682-ED41-4FD1-BA2C-974D8DFF2583}" srcOrd="1" destOrd="0" parTransId="{F48D6A49-433A-44E2-894B-3760E89672DC}" sibTransId="{7A4A1D4E-6995-40FE-93EF-502156846E0B}"/>
    <dgm:cxn modelId="{FF7B605C-4957-4E3C-9E4B-771FB8FB4FFE}" type="presOf" srcId="{66459478-43C3-487C-86F0-F4E5A400DA51}" destId="{F4295F69-55F9-4BE2-877F-423E4229A3C8}" srcOrd="0" destOrd="0" presId="urn:microsoft.com/office/officeart/2016/7/layout/LinearBlockProcessNumbered"/>
    <dgm:cxn modelId="{0E634C63-03BF-4D04-85E9-C4E1F68A1EB2}" type="presOf" srcId="{ED38E440-FF19-4C97-81FB-7A5AA913B947}" destId="{B579E95C-446C-41F1-AF42-CFE51E498E57}" srcOrd="0" destOrd="0" presId="urn:microsoft.com/office/officeart/2016/7/layout/LinearBlockProcessNumbered"/>
    <dgm:cxn modelId="{46595F4A-204E-47E9-A517-9D5CF7E69685}" type="presOf" srcId="{CE5945AA-D406-4272-8E17-B3B16411AE8F}" destId="{99EA04E4-317B-4F01-AE6A-A1E895510CAB}" srcOrd="1" destOrd="0" presId="urn:microsoft.com/office/officeart/2016/7/layout/LinearBlockProcessNumbered"/>
    <dgm:cxn modelId="{FA942A4D-CE19-4CB7-820A-4BFBD5935BE9}" type="presOf" srcId="{A62E3682-ED41-4FD1-BA2C-974D8DFF2583}" destId="{0608A230-86DB-4FE7-9ACD-CABAAE35BE9C}" srcOrd="1" destOrd="0" presId="urn:microsoft.com/office/officeart/2016/7/layout/LinearBlockProcessNumbered"/>
    <dgm:cxn modelId="{D044C44E-9ABB-4405-9AA2-30073F6C3E64}" type="presOf" srcId="{A62E3682-ED41-4FD1-BA2C-974D8DFF2583}" destId="{D582A8FA-FDE8-4C35-A30E-8323BF4FF2FC}" srcOrd="0" destOrd="0" presId="urn:microsoft.com/office/officeart/2016/7/layout/LinearBlockProcessNumbered"/>
    <dgm:cxn modelId="{10500B81-7540-461F-A03F-FBFCCF6985F8}" type="presOf" srcId="{62ABED64-3021-4021-A277-B6A1353348E1}" destId="{6A025E73-63C2-49DA-AE50-62DDE59B26B5}" srcOrd="0" destOrd="0" presId="urn:microsoft.com/office/officeart/2016/7/layout/LinearBlockProcessNumbered"/>
    <dgm:cxn modelId="{83750D90-4EAA-4D5C-84F6-4BFD6CC7021A}" type="presOf" srcId="{0E531462-821C-41CB-9773-B1C02E4C1E54}" destId="{770AC85A-6715-49A1-BDD5-24BE92BE83DC}" srcOrd="1" destOrd="0" presId="urn:microsoft.com/office/officeart/2016/7/layout/LinearBlockProcessNumbered"/>
    <dgm:cxn modelId="{6E983BC0-0B7E-4709-B0D0-F889EBA88803}" srcId="{66459478-43C3-487C-86F0-F4E5A400DA51}" destId="{CE5945AA-D406-4272-8E17-B3B16411AE8F}" srcOrd="2" destOrd="0" parTransId="{1331D7F8-7EC1-4E6D-8F25-0D2C6859AE5B}" sibTransId="{C923C22E-2AC1-45D6-8AE0-CD4AEA70B92F}"/>
    <dgm:cxn modelId="{EADA39C5-7E6B-4867-A6F0-CC4B62F7C171}" type="presOf" srcId="{C923C22E-2AC1-45D6-8AE0-CD4AEA70B92F}" destId="{E45B295B-07A1-47F6-A98F-6FF7BFD1D9A6}" srcOrd="0" destOrd="0" presId="urn:microsoft.com/office/officeart/2016/7/layout/LinearBlockProcessNumbered"/>
    <dgm:cxn modelId="{3C2AFCCA-BF78-4167-BF67-DE543B5C875C}" type="presOf" srcId="{CE5945AA-D406-4272-8E17-B3B16411AE8F}" destId="{A818B62B-30BF-429C-973C-E3DEA478931D}" srcOrd="0" destOrd="0" presId="urn:microsoft.com/office/officeart/2016/7/layout/LinearBlockProcessNumbered"/>
    <dgm:cxn modelId="{A79D0DDD-51A4-42D4-9933-E5576196292B}" srcId="{66459478-43C3-487C-86F0-F4E5A400DA51}" destId="{0E531462-821C-41CB-9773-B1C02E4C1E54}" srcOrd="3" destOrd="0" parTransId="{476906EB-1D88-426A-A077-C39373FF739B}" sibTransId="{4E059BA8-3D3E-43E3-8991-6B302A77F6EB}"/>
    <dgm:cxn modelId="{67A52BF2-1C37-4D45-A081-91E2F93A3E93}" srcId="{66459478-43C3-487C-86F0-F4E5A400DA51}" destId="{62ABED64-3021-4021-A277-B6A1353348E1}" srcOrd="0" destOrd="0" parTransId="{52774F3C-BF93-46AE-B65E-08AC34DA2859}" sibTransId="{ED38E440-FF19-4C97-81FB-7A5AA913B947}"/>
    <dgm:cxn modelId="{ED775C63-15CC-434C-9E49-142AEAF92DC2}" type="presParOf" srcId="{F4295F69-55F9-4BE2-877F-423E4229A3C8}" destId="{40F67074-2B2F-4C1D-B0A6-E6225B343FF5}" srcOrd="0" destOrd="0" presId="urn:microsoft.com/office/officeart/2016/7/layout/LinearBlockProcessNumbered"/>
    <dgm:cxn modelId="{FBEA83FE-513F-4B60-81D5-7F6682042E12}" type="presParOf" srcId="{40F67074-2B2F-4C1D-B0A6-E6225B343FF5}" destId="{6A025E73-63C2-49DA-AE50-62DDE59B26B5}" srcOrd="0" destOrd="0" presId="urn:microsoft.com/office/officeart/2016/7/layout/LinearBlockProcessNumbered"/>
    <dgm:cxn modelId="{8E95E8CF-823C-4234-87F6-4559945B4CC4}" type="presParOf" srcId="{40F67074-2B2F-4C1D-B0A6-E6225B343FF5}" destId="{B579E95C-446C-41F1-AF42-CFE51E498E57}" srcOrd="1" destOrd="0" presId="urn:microsoft.com/office/officeart/2016/7/layout/LinearBlockProcessNumbered"/>
    <dgm:cxn modelId="{A01BCD75-9A39-40A3-8A02-CDFAF05E5E49}" type="presParOf" srcId="{40F67074-2B2F-4C1D-B0A6-E6225B343FF5}" destId="{23C49D4C-4E6E-4074-84C7-18C14307E701}" srcOrd="2" destOrd="0" presId="urn:microsoft.com/office/officeart/2016/7/layout/LinearBlockProcessNumbered"/>
    <dgm:cxn modelId="{CD7F9D98-7D7A-4B06-B803-2B6F0F34F0B4}" type="presParOf" srcId="{F4295F69-55F9-4BE2-877F-423E4229A3C8}" destId="{CCC40B05-0A84-4FDF-8111-C333D2553D01}" srcOrd="1" destOrd="0" presId="urn:microsoft.com/office/officeart/2016/7/layout/LinearBlockProcessNumbered"/>
    <dgm:cxn modelId="{3EEB5892-FE67-4EBC-8AE7-A9FC541BEF2F}" type="presParOf" srcId="{F4295F69-55F9-4BE2-877F-423E4229A3C8}" destId="{47165B1D-E28C-42E2-A82A-07B770754DE9}" srcOrd="2" destOrd="0" presId="urn:microsoft.com/office/officeart/2016/7/layout/LinearBlockProcessNumbered"/>
    <dgm:cxn modelId="{4B3EC98E-C38D-45DA-B301-FA9052049682}" type="presParOf" srcId="{47165B1D-E28C-42E2-A82A-07B770754DE9}" destId="{D582A8FA-FDE8-4C35-A30E-8323BF4FF2FC}" srcOrd="0" destOrd="0" presId="urn:microsoft.com/office/officeart/2016/7/layout/LinearBlockProcessNumbered"/>
    <dgm:cxn modelId="{9E971119-1961-4222-8BD5-4EDB7E0E0725}" type="presParOf" srcId="{47165B1D-E28C-42E2-A82A-07B770754DE9}" destId="{17E64E16-12C2-423A-BB26-88CEAF6BDE63}" srcOrd="1" destOrd="0" presId="urn:microsoft.com/office/officeart/2016/7/layout/LinearBlockProcessNumbered"/>
    <dgm:cxn modelId="{8E8E5A96-13F5-4EFE-B6AE-1EBD05A9E159}" type="presParOf" srcId="{47165B1D-E28C-42E2-A82A-07B770754DE9}" destId="{0608A230-86DB-4FE7-9ACD-CABAAE35BE9C}" srcOrd="2" destOrd="0" presId="urn:microsoft.com/office/officeart/2016/7/layout/LinearBlockProcessNumbered"/>
    <dgm:cxn modelId="{240B582A-575C-48EA-A94A-825AAB5E29C6}" type="presParOf" srcId="{F4295F69-55F9-4BE2-877F-423E4229A3C8}" destId="{103DFB6C-817D-4A4A-93AF-82913E62DBC5}" srcOrd="3" destOrd="0" presId="urn:microsoft.com/office/officeart/2016/7/layout/LinearBlockProcessNumbered"/>
    <dgm:cxn modelId="{8E94CE20-CB48-4A7C-A078-2809231501A6}" type="presParOf" srcId="{F4295F69-55F9-4BE2-877F-423E4229A3C8}" destId="{B74A11AD-ECA5-4D8F-90C0-5811D9A2FD00}" srcOrd="4" destOrd="0" presId="urn:microsoft.com/office/officeart/2016/7/layout/LinearBlockProcessNumbered"/>
    <dgm:cxn modelId="{AB1CDE17-EEA2-4F35-9CD9-5922DA223915}" type="presParOf" srcId="{B74A11AD-ECA5-4D8F-90C0-5811D9A2FD00}" destId="{A818B62B-30BF-429C-973C-E3DEA478931D}" srcOrd="0" destOrd="0" presId="urn:microsoft.com/office/officeart/2016/7/layout/LinearBlockProcessNumbered"/>
    <dgm:cxn modelId="{819AB947-691A-4496-8933-61AADC9789AB}" type="presParOf" srcId="{B74A11AD-ECA5-4D8F-90C0-5811D9A2FD00}" destId="{E45B295B-07A1-47F6-A98F-6FF7BFD1D9A6}" srcOrd="1" destOrd="0" presId="urn:microsoft.com/office/officeart/2016/7/layout/LinearBlockProcessNumbered"/>
    <dgm:cxn modelId="{5C971124-0394-4F8D-A898-F08BC5F6F4AC}" type="presParOf" srcId="{B74A11AD-ECA5-4D8F-90C0-5811D9A2FD00}" destId="{99EA04E4-317B-4F01-AE6A-A1E895510CAB}" srcOrd="2" destOrd="0" presId="urn:microsoft.com/office/officeart/2016/7/layout/LinearBlockProcessNumbered"/>
    <dgm:cxn modelId="{FF58D412-A19E-4C3B-8F23-9948FDDABFE3}" type="presParOf" srcId="{F4295F69-55F9-4BE2-877F-423E4229A3C8}" destId="{42233800-03DC-4CB4-A196-EABC0BCF2E40}" srcOrd="5" destOrd="0" presId="urn:microsoft.com/office/officeart/2016/7/layout/LinearBlockProcessNumbered"/>
    <dgm:cxn modelId="{7543B3AF-D1A6-43B5-8EAA-68609ABF1B36}" type="presParOf" srcId="{F4295F69-55F9-4BE2-877F-423E4229A3C8}" destId="{FAFB685A-E7A8-4EE7-9079-FD97E76F20A3}" srcOrd="6" destOrd="0" presId="urn:microsoft.com/office/officeart/2016/7/layout/LinearBlockProcessNumbered"/>
    <dgm:cxn modelId="{696D1643-5A47-43C1-ACBE-D693236A981C}" type="presParOf" srcId="{FAFB685A-E7A8-4EE7-9079-FD97E76F20A3}" destId="{18C0EC29-EAC2-4696-B919-E63A22B3349A}" srcOrd="0" destOrd="0" presId="urn:microsoft.com/office/officeart/2016/7/layout/LinearBlockProcessNumbered"/>
    <dgm:cxn modelId="{1B06424B-BAFA-4801-BD8A-203164DDF94C}" type="presParOf" srcId="{FAFB685A-E7A8-4EE7-9079-FD97E76F20A3}" destId="{73A28B02-A178-4384-A481-D900E539BE16}" srcOrd="1" destOrd="0" presId="urn:microsoft.com/office/officeart/2016/7/layout/LinearBlockProcessNumbered"/>
    <dgm:cxn modelId="{938B10AD-C0F1-4A29-BAFE-B3156119261D}" type="presParOf" srcId="{FAFB685A-E7A8-4EE7-9079-FD97E76F20A3}" destId="{770AC85A-6715-49A1-BDD5-24BE92BE83D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B50C2-A4F0-490A-97CC-45259F4DDA9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1341026-5308-4594-A480-9A184C40EFFF}">
      <dgm:prSet/>
      <dgm:spPr/>
      <dgm:t>
        <a:bodyPr/>
        <a:lstStyle/>
        <a:p>
          <a:r>
            <a:rPr lang="en-US"/>
            <a:t>Louisiana Code of Civil Procedure Article 1702</a:t>
          </a:r>
        </a:p>
      </dgm:t>
    </dgm:pt>
    <dgm:pt modelId="{F10CDD6C-D70B-484A-B285-1873F3C8976C}" type="parTrans" cxnId="{C2D7AF62-7DE9-4A44-9332-2C5AB7CD8030}">
      <dgm:prSet/>
      <dgm:spPr/>
      <dgm:t>
        <a:bodyPr/>
        <a:lstStyle/>
        <a:p>
          <a:endParaRPr lang="en-US"/>
        </a:p>
      </dgm:t>
    </dgm:pt>
    <dgm:pt modelId="{D1F2B450-20C3-4D62-99DF-264CAB6BCA2C}" type="sibTrans" cxnId="{C2D7AF62-7DE9-4A44-9332-2C5AB7CD8030}">
      <dgm:prSet/>
      <dgm:spPr/>
      <dgm:t>
        <a:bodyPr/>
        <a:lstStyle/>
        <a:p>
          <a:endParaRPr lang="en-US"/>
        </a:p>
      </dgm:t>
    </dgm:pt>
    <dgm:pt modelId="{B691F5C4-27E6-4542-993E-22A294B841A9}">
      <dgm:prSet/>
      <dgm:spPr/>
      <dgm:t>
        <a:bodyPr/>
        <a:lstStyle/>
        <a:p>
          <a:r>
            <a:rPr lang="en-US"/>
            <a:t>La. C.C.P. Art. 2541</a:t>
          </a:r>
        </a:p>
      </dgm:t>
    </dgm:pt>
    <dgm:pt modelId="{6E731CF0-3FF0-4633-A1B7-F5230941B178}" type="parTrans" cxnId="{FB66AE27-EDD0-40D0-AE3B-4E7BBB7AEA1F}">
      <dgm:prSet/>
      <dgm:spPr/>
      <dgm:t>
        <a:bodyPr/>
        <a:lstStyle/>
        <a:p>
          <a:endParaRPr lang="en-US"/>
        </a:p>
      </dgm:t>
    </dgm:pt>
    <dgm:pt modelId="{5F0F3012-CAA1-41D9-899F-4A01407FFAB7}" type="sibTrans" cxnId="{FB66AE27-EDD0-40D0-AE3B-4E7BBB7AEA1F}">
      <dgm:prSet/>
      <dgm:spPr/>
      <dgm:t>
        <a:bodyPr/>
        <a:lstStyle/>
        <a:p>
          <a:endParaRPr lang="en-US"/>
        </a:p>
      </dgm:t>
    </dgm:pt>
    <dgm:pt modelId="{7F60BC38-5C29-44BE-B9F5-B9EDFC3019E1}">
      <dgm:prSet/>
      <dgm:spPr/>
      <dgm:t>
        <a:bodyPr/>
        <a:lstStyle/>
        <a:p>
          <a:r>
            <a:rPr lang="en-US"/>
            <a:t>La. R.S. 13:4241 and 13:4242</a:t>
          </a:r>
        </a:p>
      </dgm:t>
    </dgm:pt>
    <dgm:pt modelId="{44116F48-2338-4E49-9DFB-599FCA1F73C4}" type="parTrans" cxnId="{5A27392A-9742-4227-92B8-75CF2193FCB5}">
      <dgm:prSet/>
      <dgm:spPr/>
      <dgm:t>
        <a:bodyPr/>
        <a:lstStyle/>
        <a:p>
          <a:endParaRPr lang="en-US"/>
        </a:p>
      </dgm:t>
    </dgm:pt>
    <dgm:pt modelId="{0B70A948-5BF0-4715-86C1-2AB223589CCB}" type="sibTrans" cxnId="{5A27392A-9742-4227-92B8-75CF2193FCB5}">
      <dgm:prSet/>
      <dgm:spPr/>
      <dgm:t>
        <a:bodyPr/>
        <a:lstStyle/>
        <a:p>
          <a:endParaRPr lang="en-US"/>
        </a:p>
      </dgm:t>
    </dgm:pt>
    <dgm:pt modelId="{56114F33-F6E1-4FAC-AA98-71D27CD150F1}">
      <dgm:prSet/>
      <dgm:spPr/>
      <dgm:t>
        <a:bodyPr/>
        <a:lstStyle/>
        <a:p>
          <a:r>
            <a:rPr lang="en-US"/>
            <a:t>Prima facie case requirement</a:t>
          </a:r>
        </a:p>
      </dgm:t>
    </dgm:pt>
    <dgm:pt modelId="{86359A6E-E725-42D3-9548-1773FDC560ED}" type="parTrans" cxnId="{3831AB5E-2B88-4D85-8DD4-D6737735D193}">
      <dgm:prSet/>
      <dgm:spPr/>
      <dgm:t>
        <a:bodyPr/>
        <a:lstStyle/>
        <a:p>
          <a:endParaRPr lang="en-US"/>
        </a:p>
      </dgm:t>
    </dgm:pt>
    <dgm:pt modelId="{E7605145-EC99-419C-B8B2-3E8F5B0039BD}" type="sibTrans" cxnId="{3831AB5E-2B88-4D85-8DD4-D6737735D193}">
      <dgm:prSet/>
      <dgm:spPr/>
      <dgm:t>
        <a:bodyPr/>
        <a:lstStyle/>
        <a:p>
          <a:endParaRPr lang="en-US"/>
        </a:p>
      </dgm:t>
    </dgm:pt>
    <dgm:pt modelId="{161E4E45-F90F-4058-A9E5-134B0A9AA3FB}">
      <dgm:prSet/>
      <dgm:spPr/>
      <dgm:t>
        <a:bodyPr/>
        <a:lstStyle/>
        <a:p>
          <a:r>
            <a:rPr lang="en-US"/>
            <a:t>IV-D vs. non‑IV‑D distinctions</a:t>
          </a:r>
        </a:p>
      </dgm:t>
    </dgm:pt>
    <dgm:pt modelId="{D1FB35B4-5749-4E86-AABE-AC221ACE6526}" type="parTrans" cxnId="{90AAE4F4-1713-42CA-991A-DF71EDA4CE57}">
      <dgm:prSet/>
      <dgm:spPr/>
      <dgm:t>
        <a:bodyPr/>
        <a:lstStyle/>
        <a:p>
          <a:endParaRPr lang="en-US"/>
        </a:p>
      </dgm:t>
    </dgm:pt>
    <dgm:pt modelId="{78153191-681E-42D9-90A4-E8A03A09C791}" type="sibTrans" cxnId="{90AAE4F4-1713-42CA-991A-DF71EDA4CE57}">
      <dgm:prSet/>
      <dgm:spPr/>
      <dgm:t>
        <a:bodyPr/>
        <a:lstStyle/>
        <a:p>
          <a:endParaRPr lang="en-US"/>
        </a:p>
      </dgm:t>
    </dgm:pt>
    <dgm:pt modelId="{71DACD23-0FB9-46E0-A71B-47C17BF002D6}" type="pres">
      <dgm:prSet presAssocID="{940B50C2-A4F0-490A-97CC-45259F4DDA95}" presName="diagram" presStyleCnt="0">
        <dgm:presLayoutVars>
          <dgm:dir/>
          <dgm:resizeHandles val="exact"/>
        </dgm:presLayoutVars>
      </dgm:prSet>
      <dgm:spPr/>
    </dgm:pt>
    <dgm:pt modelId="{9FA06C2C-DC59-43C6-81F1-B4101454F111}" type="pres">
      <dgm:prSet presAssocID="{F1341026-5308-4594-A480-9A184C40EFFF}" presName="node" presStyleLbl="node1" presStyleIdx="0" presStyleCnt="5">
        <dgm:presLayoutVars>
          <dgm:bulletEnabled val="1"/>
        </dgm:presLayoutVars>
      </dgm:prSet>
      <dgm:spPr/>
    </dgm:pt>
    <dgm:pt modelId="{8F8FBA7C-7879-4487-BE4A-6518ADB12D34}" type="pres">
      <dgm:prSet presAssocID="{D1F2B450-20C3-4D62-99DF-264CAB6BCA2C}" presName="sibTrans" presStyleCnt="0"/>
      <dgm:spPr/>
    </dgm:pt>
    <dgm:pt modelId="{A55B4FF4-7C14-4D9F-BD84-CDF8177F06D2}" type="pres">
      <dgm:prSet presAssocID="{B691F5C4-27E6-4542-993E-22A294B841A9}" presName="node" presStyleLbl="node1" presStyleIdx="1" presStyleCnt="5">
        <dgm:presLayoutVars>
          <dgm:bulletEnabled val="1"/>
        </dgm:presLayoutVars>
      </dgm:prSet>
      <dgm:spPr/>
    </dgm:pt>
    <dgm:pt modelId="{13D1845E-82D9-47DE-A066-10845323888F}" type="pres">
      <dgm:prSet presAssocID="{5F0F3012-CAA1-41D9-899F-4A01407FFAB7}" presName="sibTrans" presStyleCnt="0"/>
      <dgm:spPr/>
    </dgm:pt>
    <dgm:pt modelId="{7E071A60-E322-40B7-B28A-60D117B8D0B2}" type="pres">
      <dgm:prSet presAssocID="{7F60BC38-5C29-44BE-B9F5-B9EDFC3019E1}" presName="node" presStyleLbl="node1" presStyleIdx="2" presStyleCnt="5">
        <dgm:presLayoutVars>
          <dgm:bulletEnabled val="1"/>
        </dgm:presLayoutVars>
      </dgm:prSet>
      <dgm:spPr/>
    </dgm:pt>
    <dgm:pt modelId="{5757371B-F079-4783-8BD3-B8ABE9438F46}" type="pres">
      <dgm:prSet presAssocID="{0B70A948-5BF0-4715-86C1-2AB223589CCB}" presName="sibTrans" presStyleCnt="0"/>
      <dgm:spPr/>
    </dgm:pt>
    <dgm:pt modelId="{3FF36EA4-40C5-41E9-BDCD-BE54A165A326}" type="pres">
      <dgm:prSet presAssocID="{56114F33-F6E1-4FAC-AA98-71D27CD150F1}" presName="node" presStyleLbl="node1" presStyleIdx="3" presStyleCnt="5">
        <dgm:presLayoutVars>
          <dgm:bulletEnabled val="1"/>
        </dgm:presLayoutVars>
      </dgm:prSet>
      <dgm:spPr/>
    </dgm:pt>
    <dgm:pt modelId="{5FF3738C-578F-4B9A-B366-22E2004C36FD}" type="pres">
      <dgm:prSet presAssocID="{E7605145-EC99-419C-B8B2-3E8F5B0039BD}" presName="sibTrans" presStyleCnt="0"/>
      <dgm:spPr/>
    </dgm:pt>
    <dgm:pt modelId="{9DE79A63-5961-4532-A5D6-C9CDDADAB3EE}" type="pres">
      <dgm:prSet presAssocID="{161E4E45-F90F-4058-A9E5-134B0A9AA3FB}" presName="node" presStyleLbl="node1" presStyleIdx="4" presStyleCnt="5">
        <dgm:presLayoutVars>
          <dgm:bulletEnabled val="1"/>
        </dgm:presLayoutVars>
      </dgm:prSet>
      <dgm:spPr/>
    </dgm:pt>
  </dgm:ptLst>
  <dgm:cxnLst>
    <dgm:cxn modelId="{FB66AE27-EDD0-40D0-AE3B-4E7BBB7AEA1F}" srcId="{940B50C2-A4F0-490A-97CC-45259F4DDA95}" destId="{B691F5C4-27E6-4542-993E-22A294B841A9}" srcOrd="1" destOrd="0" parTransId="{6E731CF0-3FF0-4633-A1B7-F5230941B178}" sibTransId="{5F0F3012-CAA1-41D9-899F-4A01407FFAB7}"/>
    <dgm:cxn modelId="{5A27392A-9742-4227-92B8-75CF2193FCB5}" srcId="{940B50C2-A4F0-490A-97CC-45259F4DDA95}" destId="{7F60BC38-5C29-44BE-B9F5-B9EDFC3019E1}" srcOrd="2" destOrd="0" parTransId="{44116F48-2338-4E49-9DFB-599FCA1F73C4}" sibTransId="{0B70A948-5BF0-4715-86C1-2AB223589CCB}"/>
    <dgm:cxn modelId="{3C4C112D-F95C-407D-ACFD-7D0AEAA4FB82}" type="presOf" srcId="{161E4E45-F90F-4058-A9E5-134B0A9AA3FB}" destId="{9DE79A63-5961-4532-A5D6-C9CDDADAB3EE}" srcOrd="0" destOrd="0" presId="urn:microsoft.com/office/officeart/2005/8/layout/default"/>
    <dgm:cxn modelId="{1D276431-4BD4-484E-89FB-8B393B149774}" type="presOf" srcId="{B691F5C4-27E6-4542-993E-22A294B841A9}" destId="{A55B4FF4-7C14-4D9F-BD84-CDF8177F06D2}" srcOrd="0" destOrd="0" presId="urn:microsoft.com/office/officeart/2005/8/layout/default"/>
    <dgm:cxn modelId="{3831AB5E-2B88-4D85-8DD4-D6737735D193}" srcId="{940B50C2-A4F0-490A-97CC-45259F4DDA95}" destId="{56114F33-F6E1-4FAC-AA98-71D27CD150F1}" srcOrd="3" destOrd="0" parTransId="{86359A6E-E725-42D3-9548-1773FDC560ED}" sibTransId="{E7605145-EC99-419C-B8B2-3E8F5B0039BD}"/>
    <dgm:cxn modelId="{C2D7AF62-7DE9-4A44-9332-2C5AB7CD8030}" srcId="{940B50C2-A4F0-490A-97CC-45259F4DDA95}" destId="{F1341026-5308-4594-A480-9A184C40EFFF}" srcOrd="0" destOrd="0" parTransId="{F10CDD6C-D70B-484A-B285-1873F3C8976C}" sibTransId="{D1F2B450-20C3-4D62-99DF-264CAB6BCA2C}"/>
    <dgm:cxn modelId="{CDB4124C-6060-4976-A04E-10D303F8B971}" type="presOf" srcId="{7F60BC38-5C29-44BE-B9F5-B9EDFC3019E1}" destId="{7E071A60-E322-40B7-B28A-60D117B8D0B2}" srcOrd="0" destOrd="0" presId="urn:microsoft.com/office/officeart/2005/8/layout/default"/>
    <dgm:cxn modelId="{192E54B2-DCCC-4F0C-B726-6C82DAFC0A60}" type="presOf" srcId="{940B50C2-A4F0-490A-97CC-45259F4DDA95}" destId="{71DACD23-0FB9-46E0-A71B-47C17BF002D6}" srcOrd="0" destOrd="0" presId="urn:microsoft.com/office/officeart/2005/8/layout/default"/>
    <dgm:cxn modelId="{3C3A6BBB-6E7D-4F79-B1A9-081990B440D7}" type="presOf" srcId="{F1341026-5308-4594-A480-9A184C40EFFF}" destId="{9FA06C2C-DC59-43C6-81F1-B4101454F111}" srcOrd="0" destOrd="0" presId="urn:microsoft.com/office/officeart/2005/8/layout/default"/>
    <dgm:cxn modelId="{D2C65CD4-B5D7-4991-B217-1294AD3248B9}" type="presOf" srcId="{56114F33-F6E1-4FAC-AA98-71D27CD150F1}" destId="{3FF36EA4-40C5-41E9-BDCD-BE54A165A326}" srcOrd="0" destOrd="0" presId="urn:microsoft.com/office/officeart/2005/8/layout/default"/>
    <dgm:cxn modelId="{90AAE4F4-1713-42CA-991A-DF71EDA4CE57}" srcId="{940B50C2-A4F0-490A-97CC-45259F4DDA95}" destId="{161E4E45-F90F-4058-A9E5-134B0A9AA3FB}" srcOrd="4" destOrd="0" parTransId="{D1FB35B4-5749-4E86-AABE-AC221ACE6526}" sibTransId="{78153191-681E-42D9-90A4-E8A03A09C791}"/>
    <dgm:cxn modelId="{975E6242-C7C7-4137-ABA9-708D11475B4F}" type="presParOf" srcId="{71DACD23-0FB9-46E0-A71B-47C17BF002D6}" destId="{9FA06C2C-DC59-43C6-81F1-B4101454F111}" srcOrd="0" destOrd="0" presId="urn:microsoft.com/office/officeart/2005/8/layout/default"/>
    <dgm:cxn modelId="{E041487F-282E-47B5-B43F-E4501B32224F}" type="presParOf" srcId="{71DACD23-0FB9-46E0-A71B-47C17BF002D6}" destId="{8F8FBA7C-7879-4487-BE4A-6518ADB12D34}" srcOrd="1" destOrd="0" presId="urn:microsoft.com/office/officeart/2005/8/layout/default"/>
    <dgm:cxn modelId="{351741D3-51D9-4C48-A930-841E6ABA5EBC}" type="presParOf" srcId="{71DACD23-0FB9-46E0-A71B-47C17BF002D6}" destId="{A55B4FF4-7C14-4D9F-BD84-CDF8177F06D2}" srcOrd="2" destOrd="0" presId="urn:microsoft.com/office/officeart/2005/8/layout/default"/>
    <dgm:cxn modelId="{57879B6A-500C-498E-A7D7-A39BE31C9CC4}" type="presParOf" srcId="{71DACD23-0FB9-46E0-A71B-47C17BF002D6}" destId="{13D1845E-82D9-47DE-A066-10845323888F}" srcOrd="3" destOrd="0" presId="urn:microsoft.com/office/officeart/2005/8/layout/default"/>
    <dgm:cxn modelId="{02081BCA-2683-4A82-9E7A-D7D676A9A3AC}" type="presParOf" srcId="{71DACD23-0FB9-46E0-A71B-47C17BF002D6}" destId="{7E071A60-E322-40B7-B28A-60D117B8D0B2}" srcOrd="4" destOrd="0" presId="urn:microsoft.com/office/officeart/2005/8/layout/default"/>
    <dgm:cxn modelId="{645D61E5-B619-4ED0-9F26-AAD98B05BB76}" type="presParOf" srcId="{71DACD23-0FB9-46E0-A71B-47C17BF002D6}" destId="{5757371B-F079-4783-8BD3-B8ABE9438F46}" srcOrd="5" destOrd="0" presId="urn:microsoft.com/office/officeart/2005/8/layout/default"/>
    <dgm:cxn modelId="{06FABD5D-6815-4A42-A111-4945AF2F5325}" type="presParOf" srcId="{71DACD23-0FB9-46E0-A71B-47C17BF002D6}" destId="{3FF36EA4-40C5-41E9-BDCD-BE54A165A326}" srcOrd="6" destOrd="0" presId="urn:microsoft.com/office/officeart/2005/8/layout/default"/>
    <dgm:cxn modelId="{24E18D81-95F9-46DF-9964-4FB5D2B2EFDF}" type="presParOf" srcId="{71DACD23-0FB9-46E0-A71B-47C17BF002D6}" destId="{5FF3738C-578F-4B9A-B366-22E2004C36FD}" srcOrd="7" destOrd="0" presId="urn:microsoft.com/office/officeart/2005/8/layout/default"/>
    <dgm:cxn modelId="{0460DBD0-8C85-44E1-805A-4BACFAF2EFC5}" type="presParOf" srcId="{71DACD23-0FB9-46E0-A71B-47C17BF002D6}" destId="{9DE79A63-5961-4532-A5D6-C9CDDADAB3E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5681F-07FE-452E-AD03-2227F48AF78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8613B9EB-A7EE-4E7D-BDC3-6283C2F85F6B}">
      <dgm:prSet/>
      <dgm:spPr/>
      <dgm:t>
        <a:bodyPr/>
        <a:lstStyle/>
        <a:p>
          <a:r>
            <a:rPr lang="en-US"/>
            <a:t>Proper service: REMEMBER -- In </a:t>
          </a:r>
          <a:r>
            <a:rPr lang="en-US" b="1"/>
            <a:t>Louisiana</a:t>
          </a:r>
          <a:r>
            <a:rPr lang="en-US"/>
            <a:t>, the process of </a:t>
          </a:r>
          <a:r>
            <a:rPr lang="en-US" b="1"/>
            <a:t>citation and service</a:t>
          </a:r>
          <a:r>
            <a:rPr lang="en-US"/>
            <a:t> is essential in civil actions</a:t>
          </a:r>
        </a:p>
      </dgm:t>
    </dgm:pt>
    <dgm:pt modelId="{D1EB94B6-744F-49EE-A44A-99C8D73E934A}" type="parTrans" cxnId="{E8D36608-13AB-4515-8CFA-B0C507980C20}">
      <dgm:prSet/>
      <dgm:spPr/>
      <dgm:t>
        <a:bodyPr/>
        <a:lstStyle/>
        <a:p>
          <a:endParaRPr lang="en-US"/>
        </a:p>
      </dgm:t>
    </dgm:pt>
    <dgm:pt modelId="{0619F80D-8C51-4503-868D-25C021F4072A}" type="sibTrans" cxnId="{E8D36608-13AB-4515-8CFA-B0C507980C20}">
      <dgm:prSet/>
      <dgm:spPr/>
      <dgm:t>
        <a:bodyPr/>
        <a:lstStyle/>
        <a:p>
          <a:endParaRPr lang="en-US"/>
        </a:p>
      </dgm:t>
    </dgm:pt>
    <dgm:pt modelId="{5243F157-2FF7-45D0-8678-BFE6913E2520}">
      <dgm:prSet/>
      <dgm:spPr/>
      <dgm:t>
        <a:bodyPr/>
        <a:lstStyle/>
        <a:p>
          <a:r>
            <a:rPr lang="en-US"/>
            <a:t>Accurate addresses and returns</a:t>
          </a:r>
        </a:p>
      </dgm:t>
    </dgm:pt>
    <dgm:pt modelId="{4DA70E30-67F5-4DFE-A856-21FC36F723FB}" type="parTrans" cxnId="{958EA5C9-FE4D-4F37-8E17-78D010D20FAC}">
      <dgm:prSet/>
      <dgm:spPr/>
      <dgm:t>
        <a:bodyPr/>
        <a:lstStyle/>
        <a:p>
          <a:endParaRPr lang="en-US"/>
        </a:p>
      </dgm:t>
    </dgm:pt>
    <dgm:pt modelId="{A9CA49D7-B390-4DAE-990F-1036E78D7897}" type="sibTrans" cxnId="{958EA5C9-FE4D-4F37-8E17-78D010D20FAC}">
      <dgm:prSet/>
      <dgm:spPr/>
      <dgm:t>
        <a:bodyPr/>
        <a:lstStyle/>
        <a:p>
          <a:endParaRPr lang="en-US"/>
        </a:p>
      </dgm:t>
    </dgm:pt>
    <dgm:pt modelId="{2FB087A4-5859-46EF-AFE3-F69A767D12D6}">
      <dgm:prSet/>
      <dgm:spPr/>
      <dgm:t>
        <a:bodyPr/>
        <a:lstStyle/>
        <a:p>
          <a:r>
            <a:rPr lang="en-US" dirty="0"/>
            <a:t>Timing requirements </a:t>
          </a:r>
          <a:r>
            <a:rPr lang="en-US" b="1" u="sng" dirty="0"/>
            <a:t>must</a:t>
          </a:r>
          <a:r>
            <a:rPr lang="en-US" dirty="0"/>
            <a:t> be met</a:t>
          </a:r>
        </a:p>
      </dgm:t>
    </dgm:pt>
    <dgm:pt modelId="{AEE57AEA-A43A-4431-9AD3-BD36458A417D}" type="parTrans" cxnId="{BF81BC82-21E5-4DBF-9314-658A8C3EDF26}">
      <dgm:prSet/>
      <dgm:spPr/>
      <dgm:t>
        <a:bodyPr/>
        <a:lstStyle/>
        <a:p>
          <a:endParaRPr lang="en-US"/>
        </a:p>
      </dgm:t>
    </dgm:pt>
    <dgm:pt modelId="{E4B8FA56-0ECD-49D3-89E8-445B6F17E6BA}" type="sibTrans" cxnId="{BF81BC82-21E5-4DBF-9314-658A8C3EDF26}">
      <dgm:prSet/>
      <dgm:spPr/>
      <dgm:t>
        <a:bodyPr/>
        <a:lstStyle/>
        <a:p>
          <a:endParaRPr lang="en-US"/>
        </a:p>
      </dgm:t>
    </dgm:pt>
    <dgm:pt modelId="{EA180256-5885-4808-A6A1-EFB9A0D8A372}" type="pres">
      <dgm:prSet presAssocID="{D465681F-07FE-452E-AD03-2227F48AF78D}" presName="Name0" presStyleCnt="0">
        <dgm:presLayoutVars>
          <dgm:dir/>
          <dgm:animLvl val="lvl"/>
          <dgm:resizeHandles val="exact"/>
        </dgm:presLayoutVars>
      </dgm:prSet>
      <dgm:spPr/>
    </dgm:pt>
    <dgm:pt modelId="{AA29783D-9647-41D4-80BB-3BB9A9964D87}" type="pres">
      <dgm:prSet presAssocID="{2FB087A4-5859-46EF-AFE3-F69A767D12D6}" presName="boxAndChildren" presStyleCnt="0"/>
      <dgm:spPr/>
    </dgm:pt>
    <dgm:pt modelId="{4B5CACE2-5583-4219-9555-925CA41A7D9A}" type="pres">
      <dgm:prSet presAssocID="{2FB087A4-5859-46EF-AFE3-F69A767D12D6}" presName="parentTextBox" presStyleLbl="node1" presStyleIdx="0" presStyleCnt="3"/>
      <dgm:spPr/>
    </dgm:pt>
    <dgm:pt modelId="{743EEE7F-1E6F-4B5D-B471-89F8A853CE96}" type="pres">
      <dgm:prSet presAssocID="{A9CA49D7-B390-4DAE-990F-1036E78D7897}" presName="sp" presStyleCnt="0"/>
      <dgm:spPr/>
    </dgm:pt>
    <dgm:pt modelId="{5C60997B-9416-4B99-940D-DB55307847F3}" type="pres">
      <dgm:prSet presAssocID="{5243F157-2FF7-45D0-8678-BFE6913E2520}" presName="arrowAndChildren" presStyleCnt="0"/>
      <dgm:spPr/>
    </dgm:pt>
    <dgm:pt modelId="{980DB82E-0A2B-4727-B493-ADAF21E37F78}" type="pres">
      <dgm:prSet presAssocID="{5243F157-2FF7-45D0-8678-BFE6913E2520}" presName="parentTextArrow" presStyleLbl="node1" presStyleIdx="1" presStyleCnt="3"/>
      <dgm:spPr/>
    </dgm:pt>
    <dgm:pt modelId="{EFD3E704-ACA5-4BC6-A54A-983537057E07}" type="pres">
      <dgm:prSet presAssocID="{0619F80D-8C51-4503-868D-25C021F4072A}" presName="sp" presStyleCnt="0"/>
      <dgm:spPr/>
    </dgm:pt>
    <dgm:pt modelId="{AA6B7DF1-3723-451E-B463-A14752306CFA}" type="pres">
      <dgm:prSet presAssocID="{8613B9EB-A7EE-4E7D-BDC3-6283C2F85F6B}" presName="arrowAndChildren" presStyleCnt="0"/>
      <dgm:spPr/>
    </dgm:pt>
    <dgm:pt modelId="{5BDD92F7-743A-407A-BD2C-7546B4A9A9D1}" type="pres">
      <dgm:prSet presAssocID="{8613B9EB-A7EE-4E7D-BDC3-6283C2F85F6B}" presName="parentTextArrow" presStyleLbl="node1" presStyleIdx="2" presStyleCnt="3"/>
      <dgm:spPr/>
    </dgm:pt>
  </dgm:ptLst>
  <dgm:cxnLst>
    <dgm:cxn modelId="{E8D36608-13AB-4515-8CFA-B0C507980C20}" srcId="{D465681F-07FE-452E-AD03-2227F48AF78D}" destId="{8613B9EB-A7EE-4E7D-BDC3-6283C2F85F6B}" srcOrd="0" destOrd="0" parTransId="{D1EB94B6-744F-49EE-A44A-99C8D73E934A}" sibTransId="{0619F80D-8C51-4503-868D-25C021F4072A}"/>
    <dgm:cxn modelId="{CD46CF3F-5DD7-4B51-A450-D33451F0051E}" type="presOf" srcId="{D465681F-07FE-452E-AD03-2227F48AF78D}" destId="{EA180256-5885-4808-A6A1-EFB9A0D8A372}" srcOrd="0" destOrd="0" presId="urn:microsoft.com/office/officeart/2005/8/layout/process4"/>
    <dgm:cxn modelId="{BF81BC82-21E5-4DBF-9314-658A8C3EDF26}" srcId="{D465681F-07FE-452E-AD03-2227F48AF78D}" destId="{2FB087A4-5859-46EF-AFE3-F69A767D12D6}" srcOrd="2" destOrd="0" parTransId="{AEE57AEA-A43A-4431-9AD3-BD36458A417D}" sibTransId="{E4B8FA56-0ECD-49D3-89E8-445B6F17E6BA}"/>
    <dgm:cxn modelId="{351EBBC0-3A64-4345-8BA4-15BDE2D666D9}" type="presOf" srcId="{8613B9EB-A7EE-4E7D-BDC3-6283C2F85F6B}" destId="{5BDD92F7-743A-407A-BD2C-7546B4A9A9D1}" srcOrd="0" destOrd="0" presId="urn:microsoft.com/office/officeart/2005/8/layout/process4"/>
    <dgm:cxn modelId="{958EA5C9-FE4D-4F37-8E17-78D010D20FAC}" srcId="{D465681F-07FE-452E-AD03-2227F48AF78D}" destId="{5243F157-2FF7-45D0-8678-BFE6913E2520}" srcOrd="1" destOrd="0" parTransId="{4DA70E30-67F5-4DFE-A856-21FC36F723FB}" sibTransId="{A9CA49D7-B390-4DAE-990F-1036E78D7897}"/>
    <dgm:cxn modelId="{C0623FCE-D44E-453E-8B2C-D40B73535199}" type="presOf" srcId="{5243F157-2FF7-45D0-8678-BFE6913E2520}" destId="{980DB82E-0A2B-4727-B493-ADAF21E37F78}" srcOrd="0" destOrd="0" presId="urn:microsoft.com/office/officeart/2005/8/layout/process4"/>
    <dgm:cxn modelId="{030614E8-F98B-4954-943C-E17449375A63}" type="presOf" srcId="{2FB087A4-5859-46EF-AFE3-F69A767D12D6}" destId="{4B5CACE2-5583-4219-9555-925CA41A7D9A}" srcOrd="0" destOrd="0" presId="urn:microsoft.com/office/officeart/2005/8/layout/process4"/>
    <dgm:cxn modelId="{609091FF-641E-4021-9FEC-2065F690494A}" type="presParOf" srcId="{EA180256-5885-4808-A6A1-EFB9A0D8A372}" destId="{AA29783D-9647-41D4-80BB-3BB9A9964D87}" srcOrd="0" destOrd="0" presId="urn:microsoft.com/office/officeart/2005/8/layout/process4"/>
    <dgm:cxn modelId="{C99D1F3D-32C7-4484-8CFB-E818C7C17A90}" type="presParOf" srcId="{AA29783D-9647-41D4-80BB-3BB9A9964D87}" destId="{4B5CACE2-5583-4219-9555-925CA41A7D9A}" srcOrd="0" destOrd="0" presId="urn:microsoft.com/office/officeart/2005/8/layout/process4"/>
    <dgm:cxn modelId="{03A6BEB8-E852-445D-B0E8-A7346589F432}" type="presParOf" srcId="{EA180256-5885-4808-A6A1-EFB9A0D8A372}" destId="{743EEE7F-1E6F-4B5D-B471-89F8A853CE96}" srcOrd="1" destOrd="0" presId="urn:microsoft.com/office/officeart/2005/8/layout/process4"/>
    <dgm:cxn modelId="{53FD868E-1559-487E-9486-58EEFDB43F03}" type="presParOf" srcId="{EA180256-5885-4808-A6A1-EFB9A0D8A372}" destId="{5C60997B-9416-4B99-940D-DB55307847F3}" srcOrd="2" destOrd="0" presId="urn:microsoft.com/office/officeart/2005/8/layout/process4"/>
    <dgm:cxn modelId="{642C1524-E5EC-462C-AFC0-4D388A067319}" type="presParOf" srcId="{5C60997B-9416-4B99-940D-DB55307847F3}" destId="{980DB82E-0A2B-4727-B493-ADAF21E37F78}" srcOrd="0" destOrd="0" presId="urn:microsoft.com/office/officeart/2005/8/layout/process4"/>
    <dgm:cxn modelId="{918E126C-8FDE-4C8A-8438-E310DB3A703D}" type="presParOf" srcId="{EA180256-5885-4808-A6A1-EFB9A0D8A372}" destId="{EFD3E704-ACA5-4BC6-A54A-983537057E07}" srcOrd="3" destOrd="0" presId="urn:microsoft.com/office/officeart/2005/8/layout/process4"/>
    <dgm:cxn modelId="{E3AB05A7-6E15-4C8A-84F0-D77A5247C9CB}" type="presParOf" srcId="{EA180256-5885-4808-A6A1-EFB9A0D8A372}" destId="{AA6B7DF1-3723-451E-B463-A14752306CFA}" srcOrd="4" destOrd="0" presId="urn:microsoft.com/office/officeart/2005/8/layout/process4"/>
    <dgm:cxn modelId="{BAD38B91-EB59-42CF-8C05-9CB1877C2248}" type="presParOf" srcId="{AA6B7DF1-3723-451E-B463-A14752306CFA}" destId="{5BDD92F7-743A-407A-BD2C-7546B4A9A9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6876B-701A-4D62-9580-5109CAA3D59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6B14B7D-0E28-4A91-9A13-C40E05A5F187}">
      <dgm:prSet/>
      <dgm:spPr/>
      <dgm:t>
        <a:bodyPr/>
        <a:lstStyle/>
        <a:p>
          <a:r>
            <a:rPr lang="en-US" dirty="0"/>
            <a:t>Incomplete or missing sheriff returns – I will </a:t>
          </a:r>
          <a:r>
            <a:rPr lang="en-US" b="1" u="sng" dirty="0"/>
            <a:t>not</a:t>
          </a:r>
          <a:r>
            <a:rPr lang="en-US" dirty="0"/>
            <a:t> sign a default if I cannot locate the sheriff’s return in the record or in CMS</a:t>
          </a:r>
        </a:p>
      </dgm:t>
    </dgm:pt>
    <dgm:pt modelId="{F922E953-9FB3-4CB8-9720-20CE38C91E28}" type="parTrans" cxnId="{A75CCEB1-D374-4A17-8CD5-5FF44ED0858E}">
      <dgm:prSet/>
      <dgm:spPr/>
      <dgm:t>
        <a:bodyPr/>
        <a:lstStyle/>
        <a:p>
          <a:endParaRPr lang="en-US"/>
        </a:p>
      </dgm:t>
    </dgm:pt>
    <dgm:pt modelId="{05663EA8-7A26-46C1-8570-93B6981AAE8F}" type="sibTrans" cxnId="{A75CCEB1-D374-4A17-8CD5-5FF44ED0858E}">
      <dgm:prSet/>
      <dgm:spPr/>
      <dgm:t>
        <a:bodyPr/>
        <a:lstStyle/>
        <a:p>
          <a:endParaRPr lang="en-US"/>
        </a:p>
      </dgm:t>
    </dgm:pt>
    <dgm:pt modelId="{D9CE4002-8F5F-4433-95D2-5F686B81D37E}">
      <dgm:prSet/>
      <dgm:spPr/>
      <dgm:t>
        <a:bodyPr/>
        <a:lstStyle/>
        <a:p>
          <a:r>
            <a:rPr lang="en-US"/>
            <a:t>Incorrect service address – do not rely solely on the address given by the applicant for services</a:t>
          </a:r>
        </a:p>
      </dgm:t>
    </dgm:pt>
    <dgm:pt modelId="{43438C64-298B-4B5B-B7BB-8CE388EDC1B4}" type="parTrans" cxnId="{CCFC1747-E6FC-4933-9A98-1F7B07BB9A03}">
      <dgm:prSet/>
      <dgm:spPr/>
      <dgm:t>
        <a:bodyPr/>
        <a:lstStyle/>
        <a:p>
          <a:endParaRPr lang="en-US"/>
        </a:p>
      </dgm:t>
    </dgm:pt>
    <dgm:pt modelId="{AAA61EF0-6201-446D-82CD-47591CAE882A}" type="sibTrans" cxnId="{CCFC1747-E6FC-4933-9A98-1F7B07BB9A03}">
      <dgm:prSet/>
      <dgm:spPr/>
      <dgm:t>
        <a:bodyPr/>
        <a:lstStyle/>
        <a:p>
          <a:endParaRPr lang="en-US"/>
        </a:p>
      </dgm:t>
    </dgm:pt>
    <dgm:pt modelId="{673C0F46-0801-4238-8F9E-5D71CEBCD8ED}" type="pres">
      <dgm:prSet presAssocID="{5C46876B-701A-4D62-9580-5109CAA3D597}" presName="hierChild1" presStyleCnt="0">
        <dgm:presLayoutVars>
          <dgm:chPref val="1"/>
          <dgm:dir/>
          <dgm:animOne val="branch"/>
          <dgm:animLvl val="lvl"/>
          <dgm:resizeHandles/>
        </dgm:presLayoutVars>
      </dgm:prSet>
      <dgm:spPr/>
    </dgm:pt>
    <dgm:pt modelId="{29776C49-7898-45B7-91BC-74C7D4070EDD}" type="pres">
      <dgm:prSet presAssocID="{96B14B7D-0E28-4A91-9A13-C40E05A5F187}" presName="hierRoot1" presStyleCnt="0"/>
      <dgm:spPr/>
    </dgm:pt>
    <dgm:pt modelId="{642628E2-E25F-4599-B481-4A0703887D93}" type="pres">
      <dgm:prSet presAssocID="{96B14B7D-0E28-4A91-9A13-C40E05A5F187}" presName="composite" presStyleCnt="0"/>
      <dgm:spPr/>
    </dgm:pt>
    <dgm:pt modelId="{A9B9D28F-B51C-4EBB-9D32-2DB16F39DE9A}" type="pres">
      <dgm:prSet presAssocID="{96B14B7D-0E28-4A91-9A13-C40E05A5F187}" presName="background" presStyleLbl="node0" presStyleIdx="0" presStyleCnt="2"/>
      <dgm:spPr/>
    </dgm:pt>
    <dgm:pt modelId="{B8F95971-4882-4463-A0CB-F02ADBA0B1A9}" type="pres">
      <dgm:prSet presAssocID="{96B14B7D-0E28-4A91-9A13-C40E05A5F187}" presName="text" presStyleLbl="fgAcc0" presStyleIdx="0" presStyleCnt="2">
        <dgm:presLayoutVars>
          <dgm:chPref val="3"/>
        </dgm:presLayoutVars>
      </dgm:prSet>
      <dgm:spPr/>
    </dgm:pt>
    <dgm:pt modelId="{77538ED9-3980-4D81-BEE7-4A0937A5ADA3}" type="pres">
      <dgm:prSet presAssocID="{96B14B7D-0E28-4A91-9A13-C40E05A5F187}" presName="hierChild2" presStyleCnt="0"/>
      <dgm:spPr/>
    </dgm:pt>
    <dgm:pt modelId="{969A5A17-3AC0-4596-BB14-31DA45035160}" type="pres">
      <dgm:prSet presAssocID="{D9CE4002-8F5F-4433-95D2-5F686B81D37E}" presName="hierRoot1" presStyleCnt="0"/>
      <dgm:spPr/>
    </dgm:pt>
    <dgm:pt modelId="{C75F0B75-F2FB-4B63-ADB1-F8C97B0F2796}" type="pres">
      <dgm:prSet presAssocID="{D9CE4002-8F5F-4433-95D2-5F686B81D37E}" presName="composite" presStyleCnt="0"/>
      <dgm:spPr/>
    </dgm:pt>
    <dgm:pt modelId="{DA6557DD-349E-4F5E-B2E1-E8A0F0AAE66C}" type="pres">
      <dgm:prSet presAssocID="{D9CE4002-8F5F-4433-95D2-5F686B81D37E}" presName="background" presStyleLbl="node0" presStyleIdx="1" presStyleCnt="2"/>
      <dgm:spPr/>
    </dgm:pt>
    <dgm:pt modelId="{93E6FBB7-BF3C-4D55-A638-25133A1623BC}" type="pres">
      <dgm:prSet presAssocID="{D9CE4002-8F5F-4433-95D2-5F686B81D37E}" presName="text" presStyleLbl="fgAcc0" presStyleIdx="1" presStyleCnt="2">
        <dgm:presLayoutVars>
          <dgm:chPref val="3"/>
        </dgm:presLayoutVars>
      </dgm:prSet>
      <dgm:spPr/>
    </dgm:pt>
    <dgm:pt modelId="{797CEE14-380F-4E3E-8ABD-E425A804EC4B}" type="pres">
      <dgm:prSet presAssocID="{D9CE4002-8F5F-4433-95D2-5F686B81D37E}" presName="hierChild2" presStyleCnt="0"/>
      <dgm:spPr/>
    </dgm:pt>
  </dgm:ptLst>
  <dgm:cxnLst>
    <dgm:cxn modelId="{6841F815-BA4F-4B93-814D-E74531E451EC}" type="presOf" srcId="{96B14B7D-0E28-4A91-9A13-C40E05A5F187}" destId="{B8F95971-4882-4463-A0CB-F02ADBA0B1A9}" srcOrd="0" destOrd="0" presId="urn:microsoft.com/office/officeart/2005/8/layout/hierarchy1"/>
    <dgm:cxn modelId="{48AEC81F-4818-43EE-AC0B-EDBB5D7645EA}" type="presOf" srcId="{D9CE4002-8F5F-4433-95D2-5F686B81D37E}" destId="{93E6FBB7-BF3C-4D55-A638-25133A1623BC}" srcOrd="0" destOrd="0" presId="urn:microsoft.com/office/officeart/2005/8/layout/hierarchy1"/>
    <dgm:cxn modelId="{CCFC1747-E6FC-4933-9A98-1F7B07BB9A03}" srcId="{5C46876B-701A-4D62-9580-5109CAA3D597}" destId="{D9CE4002-8F5F-4433-95D2-5F686B81D37E}" srcOrd="1" destOrd="0" parTransId="{43438C64-298B-4B5B-B7BB-8CE388EDC1B4}" sibTransId="{AAA61EF0-6201-446D-82CD-47591CAE882A}"/>
    <dgm:cxn modelId="{A75CCEB1-D374-4A17-8CD5-5FF44ED0858E}" srcId="{5C46876B-701A-4D62-9580-5109CAA3D597}" destId="{96B14B7D-0E28-4A91-9A13-C40E05A5F187}" srcOrd="0" destOrd="0" parTransId="{F922E953-9FB3-4CB8-9720-20CE38C91E28}" sibTransId="{05663EA8-7A26-46C1-8570-93B6981AAE8F}"/>
    <dgm:cxn modelId="{EC2558CB-636A-48BA-928F-024CF05BF378}" type="presOf" srcId="{5C46876B-701A-4D62-9580-5109CAA3D597}" destId="{673C0F46-0801-4238-8F9E-5D71CEBCD8ED}" srcOrd="0" destOrd="0" presId="urn:microsoft.com/office/officeart/2005/8/layout/hierarchy1"/>
    <dgm:cxn modelId="{EC2E0831-5C7A-4AFA-8332-119B3DDC4FF8}" type="presParOf" srcId="{673C0F46-0801-4238-8F9E-5D71CEBCD8ED}" destId="{29776C49-7898-45B7-91BC-74C7D4070EDD}" srcOrd="0" destOrd="0" presId="urn:microsoft.com/office/officeart/2005/8/layout/hierarchy1"/>
    <dgm:cxn modelId="{C235DACB-2837-43D7-BDC1-1F0B069EDE6D}" type="presParOf" srcId="{29776C49-7898-45B7-91BC-74C7D4070EDD}" destId="{642628E2-E25F-4599-B481-4A0703887D93}" srcOrd="0" destOrd="0" presId="urn:microsoft.com/office/officeart/2005/8/layout/hierarchy1"/>
    <dgm:cxn modelId="{C152806B-68FD-4801-B8A2-96B02477D507}" type="presParOf" srcId="{642628E2-E25F-4599-B481-4A0703887D93}" destId="{A9B9D28F-B51C-4EBB-9D32-2DB16F39DE9A}" srcOrd="0" destOrd="0" presId="urn:microsoft.com/office/officeart/2005/8/layout/hierarchy1"/>
    <dgm:cxn modelId="{A8ED64D7-6BD7-42CB-A0DE-800DE672BBEA}" type="presParOf" srcId="{642628E2-E25F-4599-B481-4A0703887D93}" destId="{B8F95971-4882-4463-A0CB-F02ADBA0B1A9}" srcOrd="1" destOrd="0" presId="urn:microsoft.com/office/officeart/2005/8/layout/hierarchy1"/>
    <dgm:cxn modelId="{82E1B9DB-71BD-443D-9AAB-F245DFD94648}" type="presParOf" srcId="{29776C49-7898-45B7-91BC-74C7D4070EDD}" destId="{77538ED9-3980-4D81-BEE7-4A0937A5ADA3}" srcOrd="1" destOrd="0" presId="urn:microsoft.com/office/officeart/2005/8/layout/hierarchy1"/>
    <dgm:cxn modelId="{332948D2-792B-4618-8ACC-A88BFB6DDDF5}" type="presParOf" srcId="{673C0F46-0801-4238-8F9E-5D71CEBCD8ED}" destId="{969A5A17-3AC0-4596-BB14-31DA45035160}" srcOrd="1" destOrd="0" presId="urn:microsoft.com/office/officeart/2005/8/layout/hierarchy1"/>
    <dgm:cxn modelId="{E822AFF2-664D-4682-B664-7C90D49F5046}" type="presParOf" srcId="{969A5A17-3AC0-4596-BB14-31DA45035160}" destId="{C75F0B75-F2FB-4B63-ADB1-F8C97B0F2796}" srcOrd="0" destOrd="0" presId="urn:microsoft.com/office/officeart/2005/8/layout/hierarchy1"/>
    <dgm:cxn modelId="{79A04C6C-B9BE-4EC0-BBDF-CF3C0244ACF4}" type="presParOf" srcId="{C75F0B75-F2FB-4B63-ADB1-F8C97B0F2796}" destId="{DA6557DD-349E-4F5E-B2E1-E8A0F0AAE66C}" srcOrd="0" destOrd="0" presId="urn:microsoft.com/office/officeart/2005/8/layout/hierarchy1"/>
    <dgm:cxn modelId="{096B8258-30EC-48C3-98BD-AA4115B0E6FE}" type="presParOf" srcId="{C75F0B75-F2FB-4B63-ADB1-F8C97B0F2796}" destId="{93E6FBB7-BF3C-4D55-A638-25133A1623BC}" srcOrd="1" destOrd="0" presId="urn:microsoft.com/office/officeart/2005/8/layout/hierarchy1"/>
    <dgm:cxn modelId="{9EA54CDD-85E4-4BCF-8036-428A526948BC}" type="presParOf" srcId="{969A5A17-3AC0-4596-BB14-31DA45035160}" destId="{797CEE14-380F-4E3E-8ABD-E425A804EC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050C8D-2F3C-4CA1-8951-1F5127EDFFDE}" type="doc">
      <dgm:prSet loTypeId="urn:microsoft.com/office/officeart/2005/8/layout/cycle1" loCatId="cycle" qsTypeId="urn:microsoft.com/office/officeart/2005/8/quickstyle/simple1" qsCatId="simple" csTypeId="urn:microsoft.com/office/officeart/2005/8/colors/colorful1" csCatId="colorful"/>
      <dgm:spPr/>
      <dgm:t>
        <a:bodyPr/>
        <a:lstStyle/>
        <a:p>
          <a:endParaRPr lang="en-US"/>
        </a:p>
      </dgm:t>
    </dgm:pt>
    <dgm:pt modelId="{CE7AB988-98CB-4F89-898C-9AE36A350AFC}">
      <dgm:prSet/>
      <dgm:spPr/>
      <dgm:t>
        <a:bodyPr/>
        <a:lstStyle/>
        <a:p>
          <a:r>
            <a:rPr lang="en-US"/>
            <a:t>Unsupported income assumptions</a:t>
          </a:r>
        </a:p>
      </dgm:t>
    </dgm:pt>
    <dgm:pt modelId="{CD1BDE3A-76FF-4F74-94C7-DFA3B14AAC48}" type="parTrans" cxnId="{026F703D-9434-4CDF-BC22-53C514B6D9FF}">
      <dgm:prSet/>
      <dgm:spPr/>
      <dgm:t>
        <a:bodyPr/>
        <a:lstStyle/>
        <a:p>
          <a:endParaRPr lang="en-US"/>
        </a:p>
      </dgm:t>
    </dgm:pt>
    <dgm:pt modelId="{4A9EB5B8-C204-4ADF-BF7C-4B3987E54ADE}" type="sibTrans" cxnId="{026F703D-9434-4CDF-BC22-53C514B6D9FF}">
      <dgm:prSet/>
      <dgm:spPr/>
      <dgm:t>
        <a:bodyPr/>
        <a:lstStyle/>
        <a:p>
          <a:endParaRPr lang="en-US"/>
        </a:p>
      </dgm:t>
    </dgm:pt>
    <dgm:pt modelId="{F1CA4D05-24D8-4EA4-B41C-0D7801ACAC3D}">
      <dgm:prSet/>
      <dgm:spPr/>
      <dgm:t>
        <a:bodyPr/>
        <a:lstStyle/>
        <a:p>
          <a:r>
            <a:rPr lang="en-US" u="sng"/>
            <a:t>Unauthenticated</a:t>
          </a:r>
          <a:r>
            <a:rPr lang="en-US"/>
            <a:t> documents</a:t>
          </a:r>
        </a:p>
      </dgm:t>
    </dgm:pt>
    <dgm:pt modelId="{CDF51072-3B87-4F06-8441-4DDBF3CB79CC}" type="parTrans" cxnId="{85E4BD0B-F6E5-4CC7-AC8A-AC42A621458C}">
      <dgm:prSet/>
      <dgm:spPr/>
      <dgm:t>
        <a:bodyPr/>
        <a:lstStyle/>
        <a:p>
          <a:endParaRPr lang="en-US"/>
        </a:p>
      </dgm:t>
    </dgm:pt>
    <dgm:pt modelId="{C353A3CD-3988-4E98-A6E1-A5D908BF5446}" type="sibTrans" cxnId="{85E4BD0B-F6E5-4CC7-AC8A-AC42A621458C}">
      <dgm:prSet/>
      <dgm:spPr/>
      <dgm:t>
        <a:bodyPr/>
        <a:lstStyle/>
        <a:p>
          <a:endParaRPr lang="en-US"/>
        </a:p>
      </dgm:t>
    </dgm:pt>
    <dgm:pt modelId="{67A398B9-446B-4EC1-9199-B6125588268C}">
      <dgm:prSet/>
      <dgm:spPr/>
      <dgm:t>
        <a:bodyPr/>
        <a:lstStyle/>
        <a:p>
          <a:r>
            <a:rPr lang="en-US"/>
            <a:t>Missing calculations</a:t>
          </a:r>
        </a:p>
      </dgm:t>
    </dgm:pt>
    <dgm:pt modelId="{6F069181-8835-4419-847E-3816A32BB241}" type="parTrans" cxnId="{9295672E-A2A5-4FED-9F81-5C2A63167679}">
      <dgm:prSet/>
      <dgm:spPr/>
      <dgm:t>
        <a:bodyPr/>
        <a:lstStyle/>
        <a:p>
          <a:endParaRPr lang="en-US"/>
        </a:p>
      </dgm:t>
    </dgm:pt>
    <dgm:pt modelId="{28AAB4AF-9FB9-42ED-86C4-82BD19A42EEB}" type="sibTrans" cxnId="{9295672E-A2A5-4FED-9F81-5C2A63167679}">
      <dgm:prSet/>
      <dgm:spPr/>
      <dgm:t>
        <a:bodyPr/>
        <a:lstStyle/>
        <a:p>
          <a:endParaRPr lang="en-US"/>
        </a:p>
      </dgm:t>
    </dgm:pt>
    <dgm:pt modelId="{E7E91E6A-B646-4E29-9C29-802936EB16DA}" type="pres">
      <dgm:prSet presAssocID="{2B050C8D-2F3C-4CA1-8951-1F5127EDFFDE}" presName="cycle" presStyleCnt="0">
        <dgm:presLayoutVars>
          <dgm:dir/>
          <dgm:resizeHandles val="exact"/>
        </dgm:presLayoutVars>
      </dgm:prSet>
      <dgm:spPr/>
    </dgm:pt>
    <dgm:pt modelId="{70EB5C9C-8EAF-4303-8BEE-CF1233972068}" type="pres">
      <dgm:prSet presAssocID="{CE7AB988-98CB-4F89-898C-9AE36A350AFC}" presName="dummy" presStyleCnt="0"/>
      <dgm:spPr/>
    </dgm:pt>
    <dgm:pt modelId="{81422399-6C59-41CF-97FD-B5F0AC70317C}" type="pres">
      <dgm:prSet presAssocID="{CE7AB988-98CB-4F89-898C-9AE36A350AFC}" presName="node" presStyleLbl="revTx" presStyleIdx="0" presStyleCnt="3">
        <dgm:presLayoutVars>
          <dgm:bulletEnabled val="1"/>
        </dgm:presLayoutVars>
      </dgm:prSet>
      <dgm:spPr/>
    </dgm:pt>
    <dgm:pt modelId="{1189F78C-F0D6-42B7-A4F5-FFDB91A63AAD}" type="pres">
      <dgm:prSet presAssocID="{4A9EB5B8-C204-4ADF-BF7C-4B3987E54ADE}" presName="sibTrans" presStyleLbl="node1" presStyleIdx="0" presStyleCnt="3"/>
      <dgm:spPr/>
    </dgm:pt>
    <dgm:pt modelId="{0380E8C0-1258-4334-BEAE-034D6DDAB43A}" type="pres">
      <dgm:prSet presAssocID="{F1CA4D05-24D8-4EA4-B41C-0D7801ACAC3D}" presName="dummy" presStyleCnt="0"/>
      <dgm:spPr/>
    </dgm:pt>
    <dgm:pt modelId="{E74E74B1-0ED1-4D50-BF3F-11F79664A4EF}" type="pres">
      <dgm:prSet presAssocID="{F1CA4D05-24D8-4EA4-B41C-0D7801ACAC3D}" presName="node" presStyleLbl="revTx" presStyleIdx="1" presStyleCnt="3">
        <dgm:presLayoutVars>
          <dgm:bulletEnabled val="1"/>
        </dgm:presLayoutVars>
      </dgm:prSet>
      <dgm:spPr/>
    </dgm:pt>
    <dgm:pt modelId="{6D90968B-29A5-4428-9BE5-81463FD1E071}" type="pres">
      <dgm:prSet presAssocID="{C353A3CD-3988-4E98-A6E1-A5D908BF5446}" presName="sibTrans" presStyleLbl="node1" presStyleIdx="1" presStyleCnt="3"/>
      <dgm:spPr/>
    </dgm:pt>
    <dgm:pt modelId="{BC2C1781-2AD9-422C-B1DE-4EA580501A26}" type="pres">
      <dgm:prSet presAssocID="{67A398B9-446B-4EC1-9199-B6125588268C}" presName="dummy" presStyleCnt="0"/>
      <dgm:spPr/>
    </dgm:pt>
    <dgm:pt modelId="{029E1EBF-B5B0-4B79-9A73-66473ED80610}" type="pres">
      <dgm:prSet presAssocID="{67A398B9-446B-4EC1-9199-B6125588268C}" presName="node" presStyleLbl="revTx" presStyleIdx="2" presStyleCnt="3">
        <dgm:presLayoutVars>
          <dgm:bulletEnabled val="1"/>
        </dgm:presLayoutVars>
      </dgm:prSet>
      <dgm:spPr/>
    </dgm:pt>
    <dgm:pt modelId="{2BAE8AF5-D391-4F9D-AB38-2DF4F520E8EA}" type="pres">
      <dgm:prSet presAssocID="{28AAB4AF-9FB9-42ED-86C4-82BD19A42EEB}" presName="sibTrans" presStyleLbl="node1" presStyleIdx="2" presStyleCnt="3"/>
      <dgm:spPr/>
    </dgm:pt>
  </dgm:ptLst>
  <dgm:cxnLst>
    <dgm:cxn modelId="{85E4BD0B-F6E5-4CC7-AC8A-AC42A621458C}" srcId="{2B050C8D-2F3C-4CA1-8951-1F5127EDFFDE}" destId="{F1CA4D05-24D8-4EA4-B41C-0D7801ACAC3D}" srcOrd="1" destOrd="0" parTransId="{CDF51072-3B87-4F06-8441-4DDBF3CB79CC}" sibTransId="{C353A3CD-3988-4E98-A6E1-A5D908BF5446}"/>
    <dgm:cxn modelId="{4BC31D1E-6255-4BED-8C7D-2B146B3799E7}" type="presOf" srcId="{CE7AB988-98CB-4F89-898C-9AE36A350AFC}" destId="{81422399-6C59-41CF-97FD-B5F0AC70317C}" srcOrd="0" destOrd="0" presId="urn:microsoft.com/office/officeart/2005/8/layout/cycle1"/>
    <dgm:cxn modelId="{A1558429-9EEC-4703-9FCE-0CBBD8A60332}" type="presOf" srcId="{28AAB4AF-9FB9-42ED-86C4-82BD19A42EEB}" destId="{2BAE8AF5-D391-4F9D-AB38-2DF4F520E8EA}" srcOrd="0" destOrd="0" presId="urn:microsoft.com/office/officeart/2005/8/layout/cycle1"/>
    <dgm:cxn modelId="{9295672E-A2A5-4FED-9F81-5C2A63167679}" srcId="{2B050C8D-2F3C-4CA1-8951-1F5127EDFFDE}" destId="{67A398B9-446B-4EC1-9199-B6125588268C}" srcOrd="2" destOrd="0" parTransId="{6F069181-8835-4419-847E-3816A32BB241}" sibTransId="{28AAB4AF-9FB9-42ED-86C4-82BD19A42EEB}"/>
    <dgm:cxn modelId="{5DA29238-2A5D-4A69-A5CD-2EBAA941FA6B}" type="presOf" srcId="{4A9EB5B8-C204-4ADF-BF7C-4B3987E54ADE}" destId="{1189F78C-F0D6-42B7-A4F5-FFDB91A63AAD}" srcOrd="0" destOrd="0" presId="urn:microsoft.com/office/officeart/2005/8/layout/cycle1"/>
    <dgm:cxn modelId="{026F703D-9434-4CDF-BC22-53C514B6D9FF}" srcId="{2B050C8D-2F3C-4CA1-8951-1F5127EDFFDE}" destId="{CE7AB988-98CB-4F89-898C-9AE36A350AFC}" srcOrd="0" destOrd="0" parTransId="{CD1BDE3A-76FF-4F74-94C7-DFA3B14AAC48}" sibTransId="{4A9EB5B8-C204-4ADF-BF7C-4B3987E54ADE}"/>
    <dgm:cxn modelId="{F09E2442-7729-42D6-84E3-252FE66277B8}" type="presOf" srcId="{67A398B9-446B-4EC1-9199-B6125588268C}" destId="{029E1EBF-B5B0-4B79-9A73-66473ED80610}" srcOrd="0" destOrd="0" presId="urn:microsoft.com/office/officeart/2005/8/layout/cycle1"/>
    <dgm:cxn modelId="{4CE28E89-C9DF-4BF1-994A-460560C2E1FA}" type="presOf" srcId="{F1CA4D05-24D8-4EA4-B41C-0D7801ACAC3D}" destId="{E74E74B1-0ED1-4D50-BF3F-11F79664A4EF}" srcOrd="0" destOrd="0" presId="urn:microsoft.com/office/officeart/2005/8/layout/cycle1"/>
    <dgm:cxn modelId="{73B98798-5AB7-4652-A00A-7CE6D54EB93B}" type="presOf" srcId="{C353A3CD-3988-4E98-A6E1-A5D908BF5446}" destId="{6D90968B-29A5-4428-9BE5-81463FD1E071}" srcOrd="0" destOrd="0" presId="urn:microsoft.com/office/officeart/2005/8/layout/cycle1"/>
    <dgm:cxn modelId="{2FA320F3-1ED1-4A4F-84DA-BCE8C6B87771}" type="presOf" srcId="{2B050C8D-2F3C-4CA1-8951-1F5127EDFFDE}" destId="{E7E91E6A-B646-4E29-9C29-802936EB16DA}" srcOrd="0" destOrd="0" presId="urn:microsoft.com/office/officeart/2005/8/layout/cycle1"/>
    <dgm:cxn modelId="{62DD9A7C-1BE9-4122-9C02-76030EDCEA93}" type="presParOf" srcId="{E7E91E6A-B646-4E29-9C29-802936EB16DA}" destId="{70EB5C9C-8EAF-4303-8BEE-CF1233972068}" srcOrd="0" destOrd="0" presId="urn:microsoft.com/office/officeart/2005/8/layout/cycle1"/>
    <dgm:cxn modelId="{AEE4A4F6-ACDD-412E-B28B-388D4A091B1C}" type="presParOf" srcId="{E7E91E6A-B646-4E29-9C29-802936EB16DA}" destId="{81422399-6C59-41CF-97FD-B5F0AC70317C}" srcOrd="1" destOrd="0" presId="urn:microsoft.com/office/officeart/2005/8/layout/cycle1"/>
    <dgm:cxn modelId="{C75DC6C3-2115-4ABB-B831-708AE76171F6}" type="presParOf" srcId="{E7E91E6A-B646-4E29-9C29-802936EB16DA}" destId="{1189F78C-F0D6-42B7-A4F5-FFDB91A63AAD}" srcOrd="2" destOrd="0" presId="urn:microsoft.com/office/officeart/2005/8/layout/cycle1"/>
    <dgm:cxn modelId="{D76A5158-B9C1-4A41-86EE-602A1444E13C}" type="presParOf" srcId="{E7E91E6A-B646-4E29-9C29-802936EB16DA}" destId="{0380E8C0-1258-4334-BEAE-034D6DDAB43A}" srcOrd="3" destOrd="0" presId="urn:microsoft.com/office/officeart/2005/8/layout/cycle1"/>
    <dgm:cxn modelId="{B05B8BA5-3AB6-4369-BB1C-6D47355D7B17}" type="presParOf" srcId="{E7E91E6A-B646-4E29-9C29-802936EB16DA}" destId="{E74E74B1-0ED1-4D50-BF3F-11F79664A4EF}" srcOrd="4" destOrd="0" presId="urn:microsoft.com/office/officeart/2005/8/layout/cycle1"/>
    <dgm:cxn modelId="{3E891BAB-7A61-415D-8E88-C23FAE5B44F2}" type="presParOf" srcId="{E7E91E6A-B646-4E29-9C29-802936EB16DA}" destId="{6D90968B-29A5-4428-9BE5-81463FD1E071}" srcOrd="5" destOrd="0" presId="urn:microsoft.com/office/officeart/2005/8/layout/cycle1"/>
    <dgm:cxn modelId="{89C0D47D-B1C8-4678-ADC5-B79228C31CC2}" type="presParOf" srcId="{E7E91E6A-B646-4E29-9C29-802936EB16DA}" destId="{BC2C1781-2AD9-422C-B1DE-4EA580501A26}" srcOrd="6" destOrd="0" presId="urn:microsoft.com/office/officeart/2005/8/layout/cycle1"/>
    <dgm:cxn modelId="{DAC87B67-DEC2-4E3D-96E3-B3E8AD0A9606}" type="presParOf" srcId="{E7E91E6A-B646-4E29-9C29-802936EB16DA}" destId="{029E1EBF-B5B0-4B79-9A73-66473ED80610}" srcOrd="7" destOrd="0" presId="urn:microsoft.com/office/officeart/2005/8/layout/cycle1"/>
    <dgm:cxn modelId="{144E0811-209C-441B-9F89-BA662F466550}" type="presParOf" srcId="{E7E91E6A-B646-4E29-9C29-802936EB16DA}" destId="{2BAE8AF5-D391-4F9D-AB38-2DF4F520E8E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25E73-63C2-49DA-AE50-62DDE59B26B5}">
      <dsp:nvSpPr>
        <dsp:cNvPr id="0" name=""/>
        <dsp:cNvSpPr/>
      </dsp:nvSpPr>
      <dsp:spPr>
        <a:xfrm>
          <a:off x="158" y="718552"/>
          <a:ext cx="1913911" cy="229669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52" tIns="0" rIns="189052" bIns="330200" numCol="1" spcCol="1270" anchor="t" anchorCtr="0">
          <a:noAutofit/>
        </a:bodyPr>
        <a:lstStyle/>
        <a:p>
          <a:pPr marL="0" lvl="0" indent="0" algn="l" defTabSz="755650">
            <a:lnSpc>
              <a:spcPct val="90000"/>
            </a:lnSpc>
            <a:spcBef>
              <a:spcPct val="0"/>
            </a:spcBef>
            <a:spcAft>
              <a:spcPct val="35000"/>
            </a:spcAft>
            <a:buNone/>
          </a:pPr>
          <a:r>
            <a:rPr lang="en-US" sz="1700" kern="1200"/>
            <a:t>Understand Louisiana default judgment procedures</a:t>
          </a:r>
        </a:p>
      </dsp:txBody>
      <dsp:txXfrm>
        <a:off x="158" y="1637230"/>
        <a:ext cx="1913911" cy="1378015"/>
      </dsp:txXfrm>
    </dsp:sp>
    <dsp:sp modelId="{B579E95C-446C-41F1-AF42-CFE51E498E57}">
      <dsp:nvSpPr>
        <dsp:cNvPr id="0" name=""/>
        <dsp:cNvSpPr/>
      </dsp:nvSpPr>
      <dsp:spPr>
        <a:xfrm>
          <a:off x="158" y="718552"/>
          <a:ext cx="1913911" cy="9186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9052" tIns="165100" rIns="189052" bIns="165100" numCol="1" spcCol="1270" anchor="ctr" anchorCtr="0">
          <a:noAutofit/>
        </a:bodyPr>
        <a:lstStyle/>
        <a:p>
          <a:pPr marL="0" lvl="0" indent="0" algn="l" defTabSz="1866900">
            <a:lnSpc>
              <a:spcPct val="90000"/>
            </a:lnSpc>
            <a:spcBef>
              <a:spcPct val="0"/>
            </a:spcBef>
            <a:spcAft>
              <a:spcPct val="35000"/>
            </a:spcAft>
            <a:buNone/>
          </a:pPr>
          <a:r>
            <a:rPr lang="en-US" sz="4200" kern="1200"/>
            <a:t>01</a:t>
          </a:r>
        </a:p>
      </dsp:txBody>
      <dsp:txXfrm>
        <a:off x="158" y="718552"/>
        <a:ext cx="1913911" cy="918677"/>
      </dsp:txXfrm>
    </dsp:sp>
    <dsp:sp modelId="{D582A8FA-FDE8-4C35-A30E-8323BF4FF2FC}">
      <dsp:nvSpPr>
        <dsp:cNvPr id="0" name=""/>
        <dsp:cNvSpPr/>
      </dsp:nvSpPr>
      <dsp:spPr>
        <a:xfrm>
          <a:off x="2067182" y="718552"/>
          <a:ext cx="1913911" cy="229669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52" tIns="0" rIns="189052" bIns="330200" numCol="1" spcCol="1270" anchor="t" anchorCtr="0">
          <a:noAutofit/>
        </a:bodyPr>
        <a:lstStyle/>
        <a:p>
          <a:pPr marL="0" lvl="0" indent="0" algn="l" defTabSz="755650">
            <a:lnSpc>
              <a:spcPct val="90000"/>
            </a:lnSpc>
            <a:spcBef>
              <a:spcPct val="0"/>
            </a:spcBef>
            <a:spcAft>
              <a:spcPct val="35000"/>
            </a:spcAft>
            <a:buNone/>
          </a:pPr>
          <a:r>
            <a:rPr lang="en-US" sz="1700" kern="1200"/>
            <a:t>Identify common procedural pitfalls</a:t>
          </a:r>
        </a:p>
      </dsp:txBody>
      <dsp:txXfrm>
        <a:off x="2067182" y="1637230"/>
        <a:ext cx="1913911" cy="1378015"/>
      </dsp:txXfrm>
    </dsp:sp>
    <dsp:sp modelId="{17E64E16-12C2-423A-BB26-88CEAF6BDE63}">
      <dsp:nvSpPr>
        <dsp:cNvPr id="0" name=""/>
        <dsp:cNvSpPr/>
      </dsp:nvSpPr>
      <dsp:spPr>
        <a:xfrm>
          <a:off x="2067182" y="718552"/>
          <a:ext cx="1913911" cy="9186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9052" tIns="165100" rIns="189052" bIns="165100" numCol="1" spcCol="1270" anchor="ctr" anchorCtr="0">
          <a:noAutofit/>
        </a:bodyPr>
        <a:lstStyle/>
        <a:p>
          <a:pPr marL="0" lvl="0" indent="0" algn="l" defTabSz="1866900">
            <a:lnSpc>
              <a:spcPct val="90000"/>
            </a:lnSpc>
            <a:spcBef>
              <a:spcPct val="0"/>
            </a:spcBef>
            <a:spcAft>
              <a:spcPct val="35000"/>
            </a:spcAft>
            <a:buNone/>
          </a:pPr>
          <a:r>
            <a:rPr lang="en-US" sz="4200" kern="1200"/>
            <a:t>02</a:t>
          </a:r>
        </a:p>
      </dsp:txBody>
      <dsp:txXfrm>
        <a:off x="2067182" y="718552"/>
        <a:ext cx="1913911" cy="918677"/>
      </dsp:txXfrm>
    </dsp:sp>
    <dsp:sp modelId="{A818B62B-30BF-429C-973C-E3DEA478931D}">
      <dsp:nvSpPr>
        <dsp:cNvPr id="0" name=""/>
        <dsp:cNvSpPr/>
      </dsp:nvSpPr>
      <dsp:spPr>
        <a:xfrm>
          <a:off x="4134206" y="718552"/>
          <a:ext cx="1913911" cy="229669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52" tIns="0" rIns="189052" bIns="330200" numCol="1" spcCol="1270" anchor="t" anchorCtr="0">
          <a:noAutofit/>
        </a:bodyPr>
        <a:lstStyle/>
        <a:p>
          <a:pPr marL="0" lvl="0" indent="0" algn="l" defTabSz="755650">
            <a:lnSpc>
              <a:spcPct val="90000"/>
            </a:lnSpc>
            <a:spcBef>
              <a:spcPct val="0"/>
            </a:spcBef>
            <a:spcAft>
              <a:spcPct val="35000"/>
            </a:spcAft>
            <a:buNone/>
          </a:pPr>
          <a:r>
            <a:rPr lang="en-US" sz="1700" kern="1200"/>
            <a:t>Learn judicial expectations for confirmation</a:t>
          </a:r>
        </a:p>
      </dsp:txBody>
      <dsp:txXfrm>
        <a:off x="4134206" y="1637230"/>
        <a:ext cx="1913911" cy="1378015"/>
      </dsp:txXfrm>
    </dsp:sp>
    <dsp:sp modelId="{E45B295B-07A1-47F6-A98F-6FF7BFD1D9A6}">
      <dsp:nvSpPr>
        <dsp:cNvPr id="0" name=""/>
        <dsp:cNvSpPr/>
      </dsp:nvSpPr>
      <dsp:spPr>
        <a:xfrm>
          <a:off x="4134206" y="718552"/>
          <a:ext cx="1913911" cy="9186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9052" tIns="165100" rIns="189052" bIns="165100" numCol="1" spcCol="1270" anchor="ctr" anchorCtr="0">
          <a:noAutofit/>
        </a:bodyPr>
        <a:lstStyle/>
        <a:p>
          <a:pPr marL="0" lvl="0" indent="0" algn="l" defTabSz="1866900">
            <a:lnSpc>
              <a:spcPct val="90000"/>
            </a:lnSpc>
            <a:spcBef>
              <a:spcPct val="0"/>
            </a:spcBef>
            <a:spcAft>
              <a:spcPct val="35000"/>
            </a:spcAft>
            <a:buNone/>
          </a:pPr>
          <a:r>
            <a:rPr lang="en-US" sz="4200" kern="1200"/>
            <a:t>03</a:t>
          </a:r>
        </a:p>
      </dsp:txBody>
      <dsp:txXfrm>
        <a:off x="4134206" y="718552"/>
        <a:ext cx="1913911" cy="918677"/>
      </dsp:txXfrm>
    </dsp:sp>
    <dsp:sp modelId="{18C0EC29-EAC2-4696-B919-E63A22B3349A}">
      <dsp:nvSpPr>
        <dsp:cNvPr id="0" name=""/>
        <dsp:cNvSpPr/>
      </dsp:nvSpPr>
      <dsp:spPr>
        <a:xfrm>
          <a:off x="6201230" y="718552"/>
          <a:ext cx="1913911" cy="229669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52" tIns="0" rIns="189052" bIns="330200" numCol="1" spcCol="1270" anchor="t" anchorCtr="0">
          <a:noAutofit/>
        </a:bodyPr>
        <a:lstStyle/>
        <a:p>
          <a:pPr marL="0" lvl="0" indent="0" algn="l" defTabSz="755650">
            <a:lnSpc>
              <a:spcPct val="90000"/>
            </a:lnSpc>
            <a:spcBef>
              <a:spcPct val="0"/>
            </a:spcBef>
            <a:spcAft>
              <a:spcPct val="35000"/>
            </a:spcAft>
            <a:buNone/>
          </a:pPr>
          <a:r>
            <a:rPr lang="en-US" sz="1700" kern="1200"/>
            <a:t>Draft enforceable child support judgments</a:t>
          </a:r>
        </a:p>
      </dsp:txBody>
      <dsp:txXfrm>
        <a:off x="6201230" y="1637230"/>
        <a:ext cx="1913911" cy="1378015"/>
      </dsp:txXfrm>
    </dsp:sp>
    <dsp:sp modelId="{73A28B02-A178-4384-A481-D900E539BE16}">
      <dsp:nvSpPr>
        <dsp:cNvPr id="0" name=""/>
        <dsp:cNvSpPr/>
      </dsp:nvSpPr>
      <dsp:spPr>
        <a:xfrm>
          <a:off x="6201230" y="718552"/>
          <a:ext cx="1913911" cy="9186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9052" tIns="165100" rIns="189052" bIns="165100" numCol="1" spcCol="1270" anchor="ctr" anchorCtr="0">
          <a:noAutofit/>
        </a:bodyPr>
        <a:lstStyle/>
        <a:p>
          <a:pPr marL="0" lvl="0" indent="0" algn="l" defTabSz="1866900">
            <a:lnSpc>
              <a:spcPct val="90000"/>
            </a:lnSpc>
            <a:spcBef>
              <a:spcPct val="0"/>
            </a:spcBef>
            <a:spcAft>
              <a:spcPct val="35000"/>
            </a:spcAft>
            <a:buNone/>
          </a:pPr>
          <a:r>
            <a:rPr lang="en-US" sz="4200" kern="1200"/>
            <a:t>04</a:t>
          </a:r>
        </a:p>
      </dsp:txBody>
      <dsp:txXfrm>
        <a:off x="6201230" y="718552"/>
        <a:ext cx="1913911" cy="918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06C2C-DC59-43C6-81F1-B4101454F111}">
      <dsp:nvSpPr>
        <dsp:cNvPr id="0" name=""/>
        <dsp:cNvSpPr/>
      </dsp:nvSpPr>
      <dsp:spPr>
        <a:xfrm>
          <a:off x="0" y="372452"/>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Louisiana Code of Civil Procedure Article 1702</a:t>
          </a:r>
        </a:p>
      </dsp:txBody>
      <dsp:txXfrm>
        <a:off x="0" y="372452"/>
        <a:ext cx="2464593" cy="1478756"/>
      </dsp:txXfrm>
    </dsp:sp>
    <dsp:sp modelId="{A55B4FF4-7C14-4D9F-BD84-CDF8177F06D2}">
      <dsp:nvSpPr>
        <dsp:cNvPr id="0" name=""/>
        <dsp:cNvSpPr/>
      </dsp:nvSpPr>
      <dsp:spPr>
        <a:xfrm>
          <a:off x="2711053" y="372452"/>
          <a:ext cx="2464593" cy="14787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La. C.C.P. Art. 2541</a:t>
          </a:r>
        </a:p>
      </dsp:txBody>
      <dsp:txXfrm>
        <a:off x="2711053" y="372452"/>
        <a:ext cx="2464593" cy="1478756"/>
      </dsp:txXfrm>
    </dsp:sp>
    <dsp:sp modelId="{7E071A60-E322-40B7-B28A-60D117B8D0B2}">
      <dsp:nvSpPr>
        <dsp:cNvPr id="0" name=""/>
        <dsp:cNvSpPr/>
      </dsp:nvSpPr>
      <dsp:spPr>
        <a:xfrm>
          <a:off x="5422106" y="372452"/>
          <a:ext cx="2464593" cy="14787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La. R.S. 13:4241 and 13:4242</a:t>
          </a:r>
        </a:p>
      </dsp:txBody>
      <dsp:txXfrm>
        <a:off x="5422106" y="372452"/>
        <a:ext cx="2464593" cy="1478756"/>
      </dsp:txXfrm>
    </dsp:sp>
    <dsp:sp modelId="{3FF36EA4-40C5-41E9-BDCD-BE54A165A326}">
      <dsp:nvSpPr>
        <dsp:cNvPr id="0" name=""/>
        <dsp:cNvSpPr/>
      </dsp:nvSpPr>
      <dsp:spPr>
        <a:xfrm>
          <a:off x="1355526" y="2097667"/>
          <a:ext cx="2464593" cy="14787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Prima facie case requirement</a:t>
          </a:r>
        </a:p>
      </dsp:txBody>
      <dsp:txXfrm>
        <a:off x="1355526" y="2097667"/>
        <a:ext cx="2464593" cy="1478756"/>
      </dsp:txXfrm>
    </dsp:sp>
    <dsp:sp modelId="{9DE79A63-5961-4532-A5D6-C9CDDADAB3EE}">
      <dsp:nvSpPr>
        <dsp:cNvPr id="0" name=""/>
        <dsp:cNvSpPr/>
      </dsp:nvSpPr>
      <dsp:spPr>
        <a:xfrm>
          <a:off x="4066579" y="2097667"/>
          <a:ext cx="2464593" cy="14787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IV-D vs. non‑IV‑D distinctions</a:t>
          </a:r>
        </a:p>
      </dsp:txBody>
      <dsp:txXfrm>
        <a:off x="4066579" y="2097667"/>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CACE2-5583-4219-9555-925CA41A7D9A}">
      <dsp:nvSpPr>
        <dsp:cNvPr id="0" name=""/>
        <dsp:cNvSpPr/>
      </dsp:nvSpPr>
      <dsp:spPr>
        <a:xfrm>
          <a:off x="0" y="3748200"/>
          <a:ext cx="4438638" cy="12302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Timing requirements </a:t>
          </a:r>
          <a:r>
            <a:rPr lang="en-US" sz="2000" b="1" u="sng" kern="1200" dirty="0"/>
            <a:t>must</a:t>
          </a:r>
          <a:r>
            <a:rPr lang="en-US" sz="2000" kern="1200" dirty="0"/>
            <a:t> be met</a:t>
          </a:r>
        </a:p>
      </dsp:txBody>
      <dsp:txXfrm>
        <a:off x="0" y="3748200"/>
        <a:ext cx="4438638" cy="1230243"/>
      </dsp:txXfrm>
    </dsp:sp>
    <dsp:sp modelId="{980DB82E-0A2B-4727-B493-ADAF21E37F78}">
      <dsp:nvSpPr>
        <dsp:cNvPr id="0" name=""/>
        <dsp:cNvSpPr/>
      </dsp:nvSpPr>
      <dsp:spPr>
        <a:xfrm rot="10800000">
          <a:off x="0" y="1874540"/>
          <a:ext cx="4438638" cy="1892113"/>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Accurate addresses and returns</a:t>
          </a:r>
        </a:p>
      </dsp:txBody>
      <dsp:txXfrm rot="10800000">
        <a:off x="0" y="1874540"/>
        <a:ext cx="4438638" cy="1229438"/>
      </dsp:txXfrm>
    </dsp:sp>
    <dsp:sp modelId="{5BDD92F7-743A-407A-BD2C-7546B4A9A9D1}">
      <dsp:nvSpPr>
        <dsp:cNvPr id="0" name=""/>
        <dsp:cNvSpPr/>
      </dsp:nvSpPr>
      <dsp:spPr>
        <a:xfrm rot="10800000">
          <a:off x="0" y="880"/>
          <a:ext cx="4438638" cy="1892113"/>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Proper service: REMEMBER -- In </a:t>
          </a:r>
          <a:r>
            <a:rPr lang="en-US" sz="2000" b="1" kern="1200"/>
            <a:t>Louisiana</a:t>
          </a:r>
          <a:r>
            <a:rPr lang="en-US" sz="2000" kern="1200"/>
            <a:t>, the process of </a:t>
          </a:r>
          <a:r>
            <a:rPr lang="en-US" sz="2000" b="1" kern="1200"/>
            <a:t>citation and service</a:t>
          </a:r>
          <a:r>
            <a:rPr lang="en-US" sz="2000" kern="1200"/>
            <a:t> is essential in civil actions</a:t>
          </a:r>
        </a:p>
      </dsp:txBody>
      <dsp:txXfrm rot="10800000">
        <a:off x="0" y="880"/>
        <a:ext cx="4438638" cy="1229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9D28F-B51C-4EBB-9D32-2DB16F39DE9A}">
      <dsp:nvSpPr>
        <dsp:cNvPr id="0" name=""/>
        <dsp:cNvSpPr/>
      </dsp:nvSpPr>
      <dsp:spPr>
        <a:xfrm>
          <a:off x="950"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95971-4882-4463-A0CB-F02ADBA0B1A9}">
      <dsp:nvSpPr>
        <dsp:cNvPr id="0" name=""/>
        <dsp:cNvSpPr/>
      </dsp:nvSpPr>
      <dsp:spPr>
        <a:xfrm>
          <a:off x="371518"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Incomplete or missing sheriff returns – I will </a:t>
          </a:r>
          <a:r>
            <a:rPr lang="en-US" sz="2300" b="1" u="sng" kern="1200" dirty="0"/>
            <a:t>not</a:t>
          </a:r>
          <a:r>
            <a:rPr lang="en-US" sz="2300" kern="1200" dirty="0"/>
            <a:t> sign a default if I cannot locate the sheriff’s return in the record or in CMS</a:t>
          </a:r>
        </a:p>
      </dsp:txBody>
      <dsp:txXfrm>
        <a:off x="433546" y="784100"/>
        <a:ext cx="3211056" cy="1993740"/>
      </dsp:txXfrm>
    </dsp:sp>
    <dsp:sp modelId="{DA6557DD-349E-4F5E-B2E1-E8A0F0AAE66C}">
      <dsp:nvSpPr>
        <dsp:cNvPr id="0" name=""/>
        <dsp:cNvSpPr/>
      </dsp:nvSpPr>
      <dsp:spPr>
        <a:xfrm>
          <a:off x="4077199"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6FBB7-BF3C-4D55-A638-25133A1623BC}">
      <dsp:nvSpPr>
        <dsp:cNvPr id="0" name=""/>
        <dsp:cNvSpPr/>
      </dsp:nvSpPr>
      <dsp:spPr>
        <a:xfrm>
          <a:off x="4447767"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Incorrect service address – do not rely solely on the address given by the applicant for services</a:t>
          </a:r>
        </a:p>
      </dsp:txBody>
      <dsp:txXfrm>
        <a:off x="4509795" y="784100"/>
        <a:ext cx="3211056" cy="1993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22399-6C59-41CF-97FD-B5F0AC70317C}">
      <dsp:nvSpPr>
        <dsp:cNvPr id="0" name=""/>
        <dsp:cNvSpPr/>
      </dsp:nvSpPr>
      <dsp:spPr>
        <a:xfrm>
          <a:off x="2784389" y="619443"/>
          <a:ext cx="1653652" cy="1653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Unsupported income assumptions</a:t>
          </a:r>
        </a:p>
      </dsp:txBody>
      <dsp:txXfrm>
        <a:off x="2784389" y="619443"/>
        <a:ext cx="1653652" cy="1653652"/>
      </dsp:txXfrm>
    </dsp:sp>
    <dsp:sp modelId="{1189F78C-F0D6-42B7-A4F5-FFDB91A63AAD}">
      <dsp:nvSpPr>
        <dsp:cNvPr id="0" name=""/>
        <dsp:cNvSpPr/>
      </dsp:nvSpPr>
      <dsp:spPr>
        <a:xfrm>
          <a:off x="262760" y="293323"/>
          <a:ext cx="3913116" cy="3913116"/>
        </a:xfrm>
        <a:prstGeom prst="circularArrow">
          <a:avLst>
            <a:gd name="adj1" fmla="val 8241"/>
            <a:gd name="adj2" fmla="val 575443"/>
            <a:gd name="adj3" fmla="val 2966940"/>
            <a:gd name="adj4" fmla="val 49655"/>
            <a:gd name="adj5" fmla="val 9614"/>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E74B1-0ED1-4D50-BF3F-11F79664A4EF}">
      <dsp:nvSpPr>
        <dsp:cNvPr id="0" name=""/>
        <dsp:cNvSpPr/>
      </dsp:nvSpPr>
      <dsp:spPr>
        <a:xfrm>
          <a:off x="1392492" y="3030280"/>
          <a:ext cx="1653652" cy="1653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u="sng" kern="1200"/>
            <a:t>Unauthenticated</a:t>
          </a:r>
          <a:r>
            <a:rPr lang="en-US" sz="1800" kern="1200"/>
            <a:t> documents</a:t>
          </a:r>
        </a:p>
      </dsp:txBody>
      <dsp:txXfrm>
        <a:off x="1392492" y="3030280"/>
        <a:ext cx="1653652" cy="1653652"/>
      </dsp:txXfrm>
    </dsp:sp>
    <dsp:sp modelId="{6D90968B-29A5-4428-9BE5-81463FD1E071}">
      <dsp:nvSpPr>
        <dsp:cNvPr id="0" name=""/>
        <dsp:cNvSpPr/>
      </dsp:nvSpPr>
      <dsp:spPr>
        <a:xfrm>
          <a:off x="262760" y="293323"/>
          <a:ext cx="3913116" cy="3913116"/>
        </a:xfrm>
        <a:prstGeom prst="circularArrow">
          <a:avLst>
            <a:gd name="adj1" fmla="val 8241"/>
            <a:gd name="adj2" fmla="val 575443"/>
            <a:gd name="adj3" fmla="val 10174902"/>
            <a:gd name="adj4" fmla="val 7257617"/>
            <a:gd name="adj5" fmla="val 9614"/>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E1EBF-B5B0-4B79-9A73-66473ED80610}">
      <dsp:nvSpPr>
        <dsp:cNvPr id="0" name=""/>
        <dsp:cNvSpPr/>
      </dsp:nvSpPr>
      <dsp:spPr>
        <a:xfrm>
          <a:off x="595" y="619443"/>
          <a:ext cx="1653652" cy="1653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Missing calculations</a:t>
          </a:r>
        </a:p>
      </dsp:txBody>
      <dsp:txXfrm>
        <a:off x="595" y="619443"/>
        <a:ext cx="1653652" cy="1653652"/>
      </dsp:txXfrm>
    </dsp:sp>
    <dsp:sp modelId="{2BAE8AF5-D391-4F9D-AB38-2DF4F520E8EA}">
      <dsp:nvSpPr>
        <dsp:cNvPr id="0" name=""/>
        <dsp:cNvSpPr/>
      </dsp:nvSpPr>
      <dsp:spPr>
        <a:xfrm>
          <a:off x="262760" y="293323"/>
          <a:ext cx="3913116" cy="3913116"/>
        </a:xfrm>
        <a:prstGeom prst="circularArrow">
          <a:avLst>
            <a:gd name="adj1" fmla="val 8241"/>
            <a:gd name="adj2" fmla="val 575443"/>
            <a:gd name="adj3" fmla="val 16859603"/>
            <a:gd name="adj4" fmla="val 14964955"/>
            <a:gd name="adj5" fmla="val 9614"/>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93286" y="467271"/>
            <a:ext cx="3146755" cy="2052522"/>
          </a:xfrm>
        </p:spPr>
        <p:txBody>
          <a:bodyPr anchor="b">
            <a:normAutofit/>
          </a:bodyPr>
          <a:lstStyle/>
          <a:p>
            <a:pPr>
              <a:lnSpc>
                <a:spcPct val="90000"/>
              </a:lnSpc>
            </a:pPr>
            <a:r>
              <a:rPr lang="en-US" sz="3400" dirty="0"/>
              <a:t>Defaults Done Right: A Judge’s Guide to Child Support Defaults</a:t>
            </a:r>
          </a:p>
        </p:txBody>
      </p:sp>
      <p:sp>
        <p:nvSpPr>
          <p:cNvPr id="1043" name="Oval 104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223" y="554152"/>
            <a:ext cx="4306642"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Judge black woman in courtroom adjudicates Vector Image">
            <a:extLst>
              <a:ext uri="{FF2B5EF4-FFF2-40B4-BE49-F238E27FC236}">
                <a16:creationId xmlns:a16="http://schemas.microsoft.com/office/drawing/2014/main" id="{E03FA567-C77A-D2AB-5BAF-AB5AB7614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01" r="7497" b="-3"/>
          <a:stretch>
            <a:fillRect/>
          </a:stretch>
        </p:blipFill>
        <p:spPr bwMode="auto">
          <a:xfrm>
            <a:off x="379063" y="554151"/>
            <a:ext cx="4306642"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4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17" y="703679"/>
            <a:ext cx="128636"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4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064" y="1562696"/>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4993286" y="2990818"/>
            <a:ext cx="3146755" cy="2913872"/>
          </a:xfrm>
        </p:spPr>
        <p:txBody>
          <a:bodyPr anchor="t">
            <a:normAutofit fontScale="92500" lnSpcReduction="10000"/>
          </a:bodyPr>
          <a:lstStyle/>
          <a:p>
            <a:r>
              <a:rPr lang="en-US" sz="2800" dirty="0">
                <a:solidFill>
                  <a:schemeClr val="tx1">
                    <a:alpha val="80000"/>
                  </a:schemeClr>
                </a:solidFill>
              </a:rPr>
              <a:t>Procedures &amp; Pitfalls from the Bench</a:t>
            </a:r>
          </a:p>
          <a:p>
            <a:r>
              <a:rPr lang="en-US" sz="2800" dirty="0">
                <a:solidFill>
                  <a:schemeClr val="tx1">
                    <a:alpha val="80000"/>
                  </a:schemeClr>
                </a:solidFill>
              </a:rPr>
              <a:t>From Filing to Signature</a:t>
            </a:r>
          </a:p>
          <a:p>
            <a:r>
              <a:rPr lang="en-US" sz="2800" dirty="0">
                <a:solidFill>
                  <a:schemeClr val="tx1">
                    <a:alpha val="80000"/>
                  </a:schemeClr>
                </a:solidFill>
              </a:rPr>
              <a:t>Child Support Enforcement CLE</a:t>
            </a:r>
          </a:p>
          <a:p>
            <a:endParaRPr lang="en-US" sz="1700" dirty="0">
              <a:solidFill>
                <a:schemeClr val="tx1">
                  <a:alpha val="80000"/>
                </a:schemeClr>
              </a:solidFill>
            </a:endParaRPr>
          </a:p>
          <a:p>
            <a:endParaRPr lang="en-US" sz="1700" dirty="0">
              <a:solidFill>
                <a:schemeClr val="tx1">
                  <a:alpha val="80000"/>
                </a:schemeClr>
              </a:solidFill>
            </a:endParaRPr>
          </a:p>
        </p:txBody>
      </p:sp>
      <p:sp>
        <p:nvSpPr>
          <p:cNvPr id="104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1" y="5775082"/>
            <a:ext cx="84320"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5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Common Service Problems Seen From the Bench</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117B7DA-38F6-5487-B6A4-B975D0620B3A}"/>
              </a:ext>
            </a:extLst>
          </p:cNvPr>
          <p:cNvGraphicFramePr>
            <a:graphicFrameLocks noGrp="1"/>
          </p:cNvGraphicFramePr>
          <p:nvPr>
            <p:ph idx="1"/>
            <p:extLst>
              <p:ext uri="{D42A27DB-BD31-4B8C-83A1-F6EECF244321}">
                <p14:modId xmlns:p14="http://schemas.microsoft.com/office/powerpoint/2010/main" val="363866932"/>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100" dirty="0">
                <a:solidFill>
                  <a:srgbClr val="FFFFFF"/>
                </a:solidFill>
              </a:rPr>
              <a:t>Building the Record for Default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lnSpc>
                <a:spcPct val="90000"/>
              </a:lnSpc>
            </a:pPr>
            <a:r>
              <a:rPr lang="en-US" sz="2000" dirty="0"/>
              <a:t>What constitutes making a prima facie case?</a:t>
            </a:r>
          </a:p>
          <a:p>
            <a:pPr>
              <a:lnSpc>
                <a:spcPct val="90000"/>
              </a:lnSpc>
            </a:pPr>
            <a:r>
              <a:rPr lang="en-US" sz="2000" dirty="0"/>
              <a:t>What does your petition allege?  Does it seek to establish paternity </a:t>
            </a:r>
            <a:r>
              <a:rPr lang="en-US" sz="2000" u="sng" dirty="0"/>
              <a:t>and</a:t>
            </a:r>
            <a:r>
              <a:rPr lang="en-US" sz="2000" dirty="0"/>
              <a:t> child support? What facts should be alleged and what laws should be urged?</a:t>
            </a:r>
          </a:p>
          <a:p>
            <a:pPr>
              <a:lnSpc>
                <a:spcPct val="90000"/>
              </a:lnSpc>
            </a:pPr>
            <a:r>
              <a:rPr lang="en-US" sz="2000" dirty="0"/>
              <a:t>Have you asked the clerk to confirm whether there are any other suits involving the parties or checked yourself?  This should include checking for custody judgments or other support judgments established in a private case</a:t>
            </a:r>
          </a:p>
          <a:p>
            <a:pPr>
              <a:lnSpc>
                <a:spcPct val="90000"/>
              </a:lnSpc>
            </a:pPr>
            <a:r>
              <a:rPr lang="en-US" sz="2000" dirty="0"/>
              <a:t>Has your proof of service been introduced?</a:t>
            </a:r>
          </a:p>
          <a:p>
            <a:pPr>
              <a:lnSpc>
                <a:spcPct val="90000"/>
              </a:lnSpc>
            </a:pPr>
            <a:r>
              <a:rPr lang="en-US" sz="2000" dirty="0"/>
              <a:t>Have all legal delays elapsed?</a:t>
            </a:r>
          </a:p>
          <a:p>
            <a:pPr>
              <a:lnSpc>
                <a:spcPct val="90000"/>
              </a:lnSpc>
            </a:pPr>
            <a:r>
              <a:rPr lang="en-US" sz="2000" dirty="0"/>
              <a:t>Income documentation or wage survey reliance</a:t>
            </a:r>
          </a:p>
          <a:p>
            <a:pPr>
              <a:lnSpc>
                <a:spcPct val="90000"/>
              </a:lnSpc>
            </a:pPr>
            <a:r>
              <a:rPr lang="en-US" sz="2000" dirty="0"/>
              <a:t>Child support guideline worksheets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sz="4300"/>
              <a:t>Evidence Required for Confirmation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sX0" fmla="*/ 0 w 8140446"/>
              <a:gd name="csY0" fmla="*/ 0 h 18288"/>
              <a:gd name="csX1" fmla="*/ 434157 w 8140446"/>
              <a:gd name="csY1" fmla="*/ 0 h 18288"/>
              <a:gd name="csX2" fmla="*/ 1193932 w 8140446"/>
              <a:gd name="csY2" fmla="*/ 0 h 18288"/>
              <a:gd name="csX3" fmla="*/ 1628089 w 8140446"/>
              <a:gd name="csY3" fmla="*/ 0 h 18288"/>
              <a:gd name="csX4" fmla="*/ 2225055 w 8140446"/>
              <a:gd name="csY4" fmla="*/ 0 h 18288"/>
              <a:gd name="csX5" fmla="*/ 3066235 w 8140446"/>
              <a:gd name="csY5" fmla="*/ 0 h 18288"/>
              <a:gd name="csX6" fmla="*/ 3744605 w 8140446"/>
              <a:gd name="csY6" fmla="*/ 0 h 18288"/>
              <a:gd name="csX7" fmla="*/ 4504380 w 8140446"/>
              <a:gd name="csY7" fmla="*/ 0 h 18288"/>
              <a:gd name="csX8" fmla="*/ 5101346 w 8140446"/>
              <a:gd name="csY8" fmla="*/ 0 h 18288"/>
              <a:gd name="csX9" fmla="*/ 5779717 w 8140446"/>
              <a:gd name="csY9" fmla="*/ 0 h 18288"/>
              <a:gd name="csX10" fmla="*/ 6620896 w 8140446"/>
              <a:gd name="csY10" fmla="*/ 0 h 18288"/>
              <a:gd name="csX11" fmla="*/ 7136458 w 8140446"/>
              <a:gd name="csY11" fmla="*/ 0 h 18288"/>
              <a:gd name="csX12" fmla="*/ 8140446 w 8140446"/>
              <a:gd name="csY12" fmla="*/ 0 h 18288"/>
              <a:gd name="csX13" fmla="*/ 8140446 w 8140446"/>
              <a:gd name="csY13" fmla="*/ 18288 h 18288"/>
              <a:gd name="csX14" fmla="*/ 7543480 w 8140446"/>
              <a:gd name="csY14" fmla="*/ 18288 h 18288"/>
              <a:gd name="csX15" fmla="*/ 7109323 w 8140446"/>
              <a:gd name="csY15" fmla="*/ 18288 h 18288"/>
              <a:gd name="csX16" fmla="*/ 6430952 w 8140446"/>
              <a:gd name="csY16" fmla="*/ 18288 h 18288"/>
              <a:gd name="csX17" fmla="*/ 5915391 w 8140446"/>
              <a:gd name="csY17" fmla="*/ 18288 h 18288"/>
              <a:gd name="csX18" fmla="*/ 5237020 w 8140446"/>
              <a:gd name="csY18" fmla="*/ 18288 h 18288"/>
              <a:gd name="csX19" fmla="*/ 4558650 w 8140446"/>
              <a:gd name="csY19" fmla="*/ 18288 h 18288"/>
              <a:gd name="csX20" fmla="*/ 3880279 w 8140446"/>
              <a:gd name="csY20" fmla="*/ 18288 h 18288"/>
              <a:gd name="csX21" fmla="*/ 3201909 w 8140446"/>
              <a:gd name="csY21" fmla="*/ 18288 h 18288"/>
              <a:gd name="csX22" fmla="*/ 2604943 w 8140446"/>
              <a:gd name="csY22" fmla="*/ 18288 h 18288"/>
              <a:gd name="csX23" fmla="*/ 1845168 w 8140446"/>
              <a:gd name="csY23" fmla="*/ 18288 h 18288"/>
              <a:gd name="csX24" fmla="*/ 1166797 w 8140446"/>
              <a:gd name="csY24" fmla="*/ 18288 h 18288"/>
              <a:gd name="csX25" fmla="*/ 0 w 8140446"/>
              <a:gd name="csY25" fmla="*/ 18288 h 18288"/>
              <a:gd name="csX26" fmla="*/ 0 w 8140446"/>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r>
              <a:rPr lang="en-US" sz="4000" dirty="0"/>
              <a:t>Business records affidavits</a:t>
            </a:r>
          </a:p>
          <a:p>
            <a:r>
              <a:rPr lang="en-US" sz="4000" dirty="0"/>
              <a:t>Testimony or sworn documentation</a:t>
            </a:r>
          </a:p>
          <a:p>
            <a:r>
              <a:rPr lang="en-US" sz="4000" dirty="0"/>
              <a:t>Proof of arrearages/accrual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097280"/>
            <a:ext cx="2847230" cy="4666207"/>
          </a:xfrm>
        </p:spPr>
        <p:txBody>
          <a:bodyPr anchor="ctr">
            <a:normAutofit/>
          </a:bodyPr>
          <a:lstStyle/>
          <a:p>
            <a:r>
              <a:rPr lang="en-US" sz="4200"/>
              <a:t>Evidence Judges Reject</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32" y="5945955"/>
            <a:ext cx="9082028"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3EA638D-FD54-257B-8491-6D6F4C57C560}"/>
              </a:ext>
            </a:extLst>
          </p:cNvPr>
          <p:cNvGraphicFramePr>
            <a:graphicFrameLocks noGrp="1"/>
          </p:cNvGraphicFramePr>
          <p:nvPr>
            <p:ph idx="1"/>
            <p:extLst>
              <p:ext uri="{D42A27DB-BD31-4B8C-83A1-F6EECF244321}">
                <p14:modId xmlns:p14="http://schemas.microsoft.com/office/powerpoint/2010/main" val="500987845"/>
              </p:ext>
            </p:extLst>
          </p:nvPr>
        </p:nvGraphicFramePr>
        <p:xfrm>
          <a:off x="4073652" y="1014153"/>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fontScale="90000"/>
          </a:bodyPr>
          <a:lstStyle/>
          <a:p>
            <a:r>
              <a:rPr lang="en-US" sz="6300"/>
              <a:t>Procedural Pitfalls</a:t>
            </a:r>
          </a:p>
        </p:txBody>
      </p:sp>
      <p:sp>
        <p:nvSpPr>
          <p:cNvPr id="3" name="Content Placeholder 2"/>
          <p:cNvSpPr>
            <a:spLocks noGrp="1"/>
          </p:cNvSpPr>
          <p:nvPr>
            <p:ph idx="1"/>
          </p:nvPr>
        </p:nvSpPr>
        <p:spPr>
          <a:xfrm>
            <a:off x="963930" y="2969469"/>
            <a:ext cx="6056111" cy="2800395"/>
          </a:xfrm>
        </p:spPr>
        <p:txBody>
          <a:bodyPr anchor="t">
            <a:normAutofit/>
          </a:bodyPr>
          <a:lstStyle/>
          <a:p>
            <a:r>
              <a:rPr lang="en-US" sz="2100"/>
              <a:t>Failure to establish prima facie case</a:t>
            </a:r>
          </a:p>
          <a:p>
            <a:r>
              <a:rPr lang="en-US" sz="2100"/>
              <a:t>Incomplete judgment language</a:t>
            </a:r>
          </a:p>
          <a:p>
            <a:r>
              <a:rPr lang="en-US" sz="2100"/>
              <a:t>Jurisdictional defects</a:t>
            </a:r>
          </a:p>
          <a:p>
            <a:r>
              <a:rPr lang="en-US" sz="2100"/>
              <a:t>Improper retroactivity requests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lnSpc>
                <a:spcPct val="90000"/>
              </a:lnSpc>
            </a:pPr>
            <a:r>
              <a:rPr lang="en-US" sz="3100"/>
              <a:t>Drafting Enforceable Judgments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1648870"/>
            <a:ext cx="3527136" cy="3560260"/>
          </a:xfrm>
        </p:spPr>
        <p:txBody>
          <a:bodyPr anchor="ctr">
            <a:normAutofit/>
          </a:bodyPr>
          <a:lstStyle/>
          <a:p>
            <a:r>
              <a:rPr lang="en-US" sz="2100"/>
              <a:t>Clear decretal language</a:t>
            </a:r>
          </a:p>
          <a:p>
            <a:r>
              <a:rPr lang="en-US" sz="2100"/>
              <a:t>Specific arrearage amounts</a:t>
            </a:r>
          </a:p>
          <a:p>
            <a:r>
              <a:rPr lang="en-US" sz="2100"/>
              <a:t>Income withholding provisions</a:t>
            </a:r>
          </a:p>
          <a:p>
            <a:r>
              <a:rPr lang="en-US" sz="2100"/>
              <a:t>Medical support 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A4B709-C39F-773C-AFD0-EDDCE6A10C47}"/>
              </a:ext>
            </a:extLst>
          </p:cNvPr>
          <p:cNvSpPr txBox="1"/>
          <p:nvPr/>
        </p:nvSpPr>
        <p:spPr>
          <a:xfrm>
            <a:off x="512064" y="797510"/>
            <a:ext cx="7973568" cy="5262979"/>
          </a:xfrm>
          <a:prstGeom prst="rect">
            <a:avLst/>
          </a:prstGeom>
          <a:noFill/>
        </p:spPr>
        <p:txBody>
          <a:bodyPr wrap="square">
            <a:spAutoFit/>
          </a:bodyPr>
          <a:lstStyle/>
          <a:p>
            <a:pPr>
              <a:buNone/>
            </a:pPr>
            <a:r>
              <a:rPr lang="en-US" sz="2400" b="1" dirty="0"/>
              <a:t>⚖️ Hypothetical 1</a:t>
            </a:r>
          </a:p>
          <a:p>
            <a:pPr>
              <a:buNone/>
            </a:pPr>
            <a:endParaRPr lang="en-US" sz="2400" b="1" dirty="0"/>
          </a:p>
          <a:p>
            <a:pPr>
              <a:buNone/>
            </a:pPr>
            <a:r>
              <a:rPr lang="en-US" sz="2400" b="1" dirty="0"/>
              <a:t>Facts:</a:t>
            </a:r>
            <a:br>
              <a:rPr lang="en-US" sz="2400" dirty="0"/>
            </a:br>
            <a:endParaRPr lang="en-US" sz="2400" dirty="0"/>
          </a:p>
          <a:p>
            <a:pPr algn="just">
              <a:buNone/>
            </a:pPr>
            <a:r>
              <a:rPr lang="en-US" sz="2400" dirty="0"/>
              <a:t>The State files a Petition to Establish Child Support against John Smith – the alleged father.  Mr. Smith is served through </a:t>
            </a:r>
            <a:r>
              <a:rPr lang="en-US" sz="2400" b="1" dirty="0"/>
              <a:t>domiciliary service</a:t>
            </a:r>
            <a:r>
              <a:rPr lang="en-US" sz="2400" dirty="0"/>
              <a:t> at his mother’s home. The return shows service on “adult female.” No additional evidence confirms he lives there. The Defendant fails to appear. The State moves for confirmation of default.</a:t>
            </a:r>
          </a:p>
          <a:p>
            <a:pPr>
              <a:buNone/>
            </a:pPr>
            <a:endParaRPr lang="en-US" sz="2400" b="1" dirty="0"/>
          </a:p>
          <a:p>
            <a:pPr>
              <a:buNone/>
            </a:pPr>
            <a:endParaRPr lang="en-US" sz="2400" b="1" dirty="0"/>
          </a:p>
          <a:p>
            <a:pPr>
              <a:buNone/>
            </a:pPr>
            <a:r>
              <a:rPr lang="en-US" sz="2400" b="1" dirty="0"/>
              <a:t>Question to Audience:</a:t>
            </a:r>
            <a:br>
              <a:rPr lang="en-US" sz="2400" dirty="0"/>
            </a:br>
            <a:r>
              <a:rPr lang="en-US" sz="2400" dirty="0"/>
              <a:t>👉 Should the court grant the default judgment?</a:t>
            </a:r>
          </a:p>
        </p:txBody>
      </p:sp>
    </p:spTree>
    <p:extLst>
      <p:ext uri="{BB962C8B-B14F-4D97-AF65-F5344CB8AC3E}">
        <p14:creationId xmlns:p14="http://schemas.microsoft.com/office/powerpoint/2010/main" val="55321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E2789A6-DC44-9179-38F8-2CFE975903DE}"/>
              </a:ext>
            </a:extLst>
          </p:cNvPr>
          <p:cNvSpPr txBox="1"/>
          <p:nvPr/>
        </p:nvSpPr>
        <p:spPr>
          <a:xfrm>
            <a:off x="1165098" y="1569271"/>
            <a:ext cx="6056111" cy="2800395"/>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100" dirty="0"/>
              <a:t>Proper service is jurisdictional.</a:t>
            </a:r>
          </a:p>
          <a:p>
            <a:pPr indent="-228600" defTabSz="914400">
              <a:lnSpc>
                <a:spcPct val="90000"/>
              </a:lnSpc>
              <a:spcAft>
                <a:spcPts val="600"/>
              </a:spcAft>
              <a:buFont typeface="Arial" panose="020B0604020202020204" pitchFamily="34" charset="0"/>
              <a:buChar char="•"/>
            </a:pPr>
            <a:endParaRPr lang="en-US" sz="2100" dirty="0"/>
          </a:p>
          <a:p>
            <a:pPr indent="-228600" defTabSz="914400">
              <a:lnSpc>
                <a:spcPct val="90000"/>
              </a:lnSpc>
              <a:spcAft>
                <a:spcPts val="600"/>
              </a:spcAft>
              <a:buFont typeface="Arial" panose="020B0604020202020204" pitchFamily="34" charset="0"/>
              <a:buChar char="•"/>
            </a:pPr>
            <a:r>
              <a:rPr lang="en-US" sz="2100" dirty="0"/>
              <a:t>The Court must determine whether domiciliary service complies with </a:t>
            </a:r>
            <a:r>
              <a:rPr lang="en-US" sz="2100" b="1" dirty="0"/>
              <a:t>La. C.C.P. art. 1234</a:t>
            </a:r>
            <a:r>
              <a:rPr lang="en-US" sz="2100" dirty="0"/>
              <a:t>.</a:t>
            </a:r>
          </a:p>
          <a:p>
            <a:pPr indent="-228600" defTabSz="914400">
              <a:lnSpc>
                <a:spcPct val="90000"/>
              </a:lnSpc>
              <a:spcAft>
                <a:spcPts val="600"/>
              </a:spcAft>
              <a:buFont typeface="Arial" panose="020B0604020202020204" pitchFamily="34" charset="0"/>
              <a:buChar char="•"/>
            </a:pPr>
            <a:endParaRPr lang="en-US" sz="2100" dirty="0"/>
          </a:p>
          <a:p>
            <a:pPr indent="-228600" defTabSz="914400">
              <a:lnSpc>
                <a:spcPct val="90000"/>
              </a:lnSpc>
              <a:spcAft>
                <a:spcPts val="600"/>
              </a:spcAft>
              <a:buFont typeface="Arial" panose="020B0604020202020204" pitchFamily="34" charset="0"/>
              <a:buChar char="•"/>
            </a:pPr>
            <a:r>
              <a:rPr lang="en-US" sz="2100" dirty="0"/>
              <a:t>If residency is unclear → </a:t>
            </a:r>
            <a:r>
              <a:rPr lang="en-US" sz="2100" b="1" dirty="0"/>
              <a:t>default should NOT be confirmed</a:t>
            </a:r>
            <a:endParaRPr lang="en-US" sz="2100" dirty="0"/>
          </a:p>
        </p:txBody>
      </p:sp>
    </p:spTree>
    <p:extLst>
      <p:ext uri="{BB962C8B-B14F-4D97-AF65-F5344CB8AC3E}">
        <p14:creationId xmlns:p14="http://schemas.microsoft.com/office/powerpoint/2010/main" val="172370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AC6D9-635B-12F2-4DD0-8D5BE9656F81}"/>
              </a:ext>
            </a:extLst>
          </p:cNvPr>
          <p:cNvSpPr txBox="1"/>
          <p:nvPr/>
        </p:nvSpPr>
        <p:spPr>
          <a:xfrm>
            <a:off x="768096" y="605272"/>
            <a:ext cx="7845552" cy="6124754"/>
          </a:xfrm>
          <a:prstGeom prst="rect">
            <a:avLst/>
          </a:prstGeom>
          <a:noFill/>
        </p:spPr>
        <p:txBody>
          <a:bodyPr wrap="square">
            <a:spAutoFit/>
          </a:bodyPr>
          <a:lstStyle/>
          <a:p>
            <a:pPr>
              <a:buNone/>
            </a:pPr>
            <a:r>
              <a:rPr lang="en-US" sz="2800" b="1" dirty="0"/>
              <a:t>⚖️ Hypothetical 2 </a:t>
            </a:r>
          </a:p>
          <a:p>
            <a:pPr>
              <a:buNone/>
            </a:pPr>
            <a:endParaRPr lang="en-US" sz="2800" b="1" dirty="0"/>
          </a:p>
          <a:p>
            <a:pPr>
              <a:buNone/>
            </a:pPr>
            <a:r>
              <a:rPr lang="en-US" sz="2800" b="1" dirty="0"/>
              <a:t>Facts:</a:t>
            </a:r>
            <a:br>
              <a:rPr lang="en-US" sz="2800" dirty="0"/>
            </a:br>
            <a:r>
              <a:rPr lang="en-US" sz="2800" dirty="0"/>
              <a:t>Mother testifies father “works construction and makes good money.” </a:t>
            </a:r>
          </a:p>
          <a:p>
            <a:pPr>
              <a:buNone/>
            </a:pPr>
            <a:endParaRPr lang="en-US" sz="2800" dirty="0"/>
          </a:p>
          <a:p>
            <a:pPr>
              <a:buNone/>
            </a:pPr>
            <a:r>
              <a:rPr lang="en-US" sz="2800" dirty="0"/>
              <a:t>No pay stubs, wage verification, or employer affidavit are introduced. The State submits a proposed worksheet estimating income at $4,000/month.</a:t>
            </a:r>
          </a:p>
          <a:p>
            <a:pPr>
              <a:buNone/>
            </a:pPr>
            <a:endParaRPr lang="en-US" sz="2800" b="1" dirty="0"/>
          </a:p>
          <a:p>
            <a:pPr>
              <a:buNone/>
            </a:pPr>
            <a:r>
              <a:rPr lang="en-US" sz="2800" b="1" dirty="0"/>
              <a:t>Question:</a:t>
            </a:r>
            <a:br>
              <a:rPr lang="en-US" sz="2800" dirty="0"/>
            </a:br>
            <a:r>
              <a:rPr lang="en-US" sz="2800" dirty="0"/>
              <a:t>👉 Should the court confirm default and set support?</a:t>
            </a:r>
          </a:p>
        </p:txBody>
      </p:sp>
    </p:spTree>
    <p:extLst>
      <p:ext uri="{BB962C8B-B14F-4D97-AF65-F5344CB8AC3E}">
        <p14:creationId xmlns:p14="http://schemas.microsoft.com/office/powerpoint/2010/main" val="85156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7AE75A-C2CE-0B4F-5D99-9D95B54B5CDA}"/>
              </a:ext>
            </a:extLst>
          </p:cNvPr>
          <p:cNvSpPr>
            <a:spLocks noChangeArrowheads="1"/>
          </p:cNvSpPr>
          <p:nvPr/>
        </p:nvSpPr>
        <p:spPr bwMode="auto">
          <a:xfrm>
            <a:off x="1091946" y="1478997"/>
            <a:ext cx="6056111" cy="28003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rPr>
              <a:t>Default confirmation requires the establishment of </a:t>
            </a:r>
            <a:r>
              <a:rPr kumimoji="0" lang="en-US" altLang="en-US" sz="1600" b="1" i="0" u="none" strike="noStrike" cap="none" normalizeH="0" baseline="0" dirty="0">
                <a:ln>
                  <a:noFill/>
                </a:ln>
                <a:effectLst/>
              </a:rPr>
              <a:t>prima facie proof</a:t>
            </a:r>
            <a:r>
              <a:rPr kumimoji="0" lang="en-US" altLang="en-US" sz="1600" b="0" i="0" u="none" strike="noStrike" cap="none" normalizeH="0" baseline="0" dirty="0">
                <a:ln>
                  <a:noFill/>
                </a:ln>
                <a:effectLst/>
              </a:rPr>
              <a:t>.</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6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rPr>
              <a:t>Louisiana Child Support Guidelines require competent evidence of income.</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6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rPr>
              <a:t>Speculation ≠ proof.</a:t>
            </a:r>
            <a:endParaRPr lang="en-US" altLang="en-US" sz="1600" dirty="0"/>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6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lang="en-US" altLang="en-US" sz="1600" dirty="0"/>
              <a:t>The </a:t>
            </a:r>
            <a:r>
              <a:rPr kumimoji="0" lang="en-US" altLang="en-US" sz="1600" b="0" i="0" u="none" strike="noStrike" cap="none" normalizeH="0" baseline="0" dirty="0">
                <a:ln>
                  <a:noFill/>
                </a:ln>
                <a:effectLst/>
              </a:rPr>
              <a:t>Court should </a:t>
            </a:r>
            <a:r>
              <a:rPr kumimoji="0" lang="en-US" altLang="en-US" sz="1600" b="1" i="0" u="none" strike="noStrike" cap="none" normalizeH="0" baseline="0" dirty="0">
                <a:ln>
                  <a:noFill/>
                </a:ln>
                <a:effectLst/>
              </a:rPr>
              <a:t>deny or continue</a:t>
            </a:r>
            <a:r>
              <a:rPr kumimoji="0" lang="en-US" altLang="en-US" sz="1600" b="0" i="0" u="none" strike="noStrike" cap="none" normalizeH="0" baseline="0" dirty="0">
                <a:ln>
                  <a:noFill/>
                </a:ln>
                <a:effectLst/>
              </a:rPr>
              <a:t> the </a:t>
            </a:r>
            <a:r>
              <a:rPr lang="en-US" altLang="en-US" sz="1600" dirty="0"/>
              <a:t>case </a:t>
            </a:r>
            <a:r>
              <a:rPr kumimoji="0" lang="en-US" altLang="en-US" sz="1600" b="0" i="0" u="none" strike="noStrike" cap="none" normalizeH="0" baseline="0" dirty="0">
                <a:ln>
                  <a:noFill/>
                </a:ln>
                <a:effectLst/>
              </a:rPr>
              <a:t>until the evidence supports calculation.</a:t>
            </a:r>
          </a:p>
        </p:txBody>
      </p:sp>
    </p:spTree>
    <p:extLst>
      <p:ext uri="{BB962C8B-B14F-4D97-AF65-F5344CB8AC3E}">
        <p14:creationId xmlns:p14="http://schemas.microsoft.com/office/powerpoint/2010/main" val="391026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57250" y="990599"/>
            <a:ext cx="7429500" cy="685800"/>
          </a:xfrm>
        </p:spPr>
        <p:txBody>
          <a:bodyPr anchor="t">
            <a:normAutofit/>
          </a:bodyPr>
          <a:lstStyle/>
          <a:p>
            <a:r>
              <a:rPr lang="en-US" sz="3500"/>
              <a:t>Program Objectives</a:t>
            </a:r>
          </a:p>
        </p:txBody>
      </p:sp>
      <p:graphicFrame>
        <p:nvGraphicFramePr>
          <p:cNvPr id="5" name="Content Placeholder 2">
            <a:extLst>
              <a:ext uri="{FF2B5EF4-FFF2-40B4-BE49-F238E27FC236}">
                <a16:creationId xmlns:a16="http://schemas.microsoft.com/office/drawing/2014/main" id="{954120BA-A76F-4E1A-14B0-92C8C09D10EE}"/>
              </a:ext>
            </a:extLst>
          </p:cNvPr>
          <p:cNvGraphicFramePr>
            <a:graphicFrameLocks noGrp="1"/>
          </p:cNvGraphicFramePr>
          <p:nvPr>
            <p:ph idx="1"/>
            <p:extLst>
              <p:ext uri="{D42A27DB-BD31-4B8C-83A1-F6EECF244321}">
                <p14:modId xmlns:p14="http://schemas.microsoft.com/office/powerpoint/2010/main" val="3640548929"/>
              </p:ext>
            </p:extLst>
          </p:nvPr>
        </p:nvGraphicFramePr>
        <p:xfrm>
          <a:off x="514350" y="2137228"/>
          <a:ext cx="81153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B4E2A-8B91-5359-A893-EF2D84D43002}"/>
              </a:ext>
            </a:extLst>
          </p:cNvPr>
          <p:cNvSpPr txBox="1"/>
          <p:nvPr/>
        </p:nvSpPr>
        <p:spPr>
          <a:xfrm>
            <a:off x="256032" y="181957"/>
            <a:ext cx="8476488" cy="6494085"/>
          </a:xfrm>
          <a:prstGeom prst="rect">
            <a:avLst/>
          </a:prstGeom>
          <a:noFill/>
        </p:spPr>
        <p:txBody>
          <a:bodyPr wrap="square">
            <a:spAutoFit/>
          </a:bodyPr>
          <a:lstStyle/>
          <a:p>
            <a:pPr>
              <a:buNone/>
            </a:pPr>
            <a:r>
              <a:rPr lang="en-US" sz="3200" b="1" dirty="0"/>
              <a:t>⚖️ Hypothetical 3</a:t>
            </a:r>
          </a:p>
          <a:p>
            <a:pPr>
              <a:buNone/>
            </a:pPr>
            <a:endParaRPr lang="en-US" sz="3200" b="1" dirty="0"/>
          </a:p>
          <a:p>
            <a:pPr>
              <a:buNone/>
            </a:pPr>
            <a:r>
              <a:rPr lang="en-US" sz="3200" b="1" dirty="0"/>
              <a:t>Facts:</a:t>
            </a:r>
            <a:br>
              <a:rPr lang="en-US" sz="3200" dirty="0"/>
            </a:br>
            <a:r>
              <a:rPr lang="en-US" sz="3200" dirty="0"/>
              <a:t>Petition seeks child support only. The State does not request an establishment of paternity in the Petition, the named defendant never signed an acknowledgement of paternity and no DNA testing is in the record. Defendant fails to appear after service.</a:t>
            </a:r>
          </a:p>
          <a:p>
            <a:pPr>
              <a:buNone/>
            </a:pPr>
            <a:endParaRPr lang="en-US" sz="3200" dirty="0"/>
          </a:p>
          <a:p>
            <a:pPr>
              <a:buNone/>
            </a:pPr>
            <a:r>
              <a:rPr lang="en-US" sz="3200" b="1" dirty="0"/>
              <a:t>Question:</a:t>
            </a:r>
            <a:br>
              <a:rPr lang="en-US" sz="3200" dirty="0"/>
            </a:br>
            <a:r>
              <a:rPr lang="en-US" sz="3200" dirty="0"/>
              <a:t>👉 Should the judge grant a child support default?</a:t>
            </a:r>
          </a:p>
        </p:txBody>
      </p:sp>
    </p:spTree>
    <p:extLst>
      <p:ext uri="{BB962C8B-B14F-4D97-AF65-F5344CB8AC3E}">
        <p14:creationId xmlns:p14="http://schemas.microsoft.com/office/powerpoint/2010/main" val="2000611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D37FFA-9F41-F4F2-69CE-8664A64AFC5D}"/>
              </a:ext>
            </a:extLst>
          </p:cNvPr>
          <p:cNvSpPr txBox="1"/>
          <p:nvPr/>
        </p:nvSpPr>
        <p:spPr>
          <a:xfrm>
            <a:off x="1210818" y="1396701"/>
            <a:ext cx="6056111" cy="2800395"/>
          </a:xfrm>
          <a:prstGeom prst="rect">
            <a:avLst/>
          </a:prstGeom>
        </p:spPr>
        <p:txBody>
          <a:bodyPr vert="horz" lIns="91440" tIns="45720" rIns="91440" bIns="45720" rtlCol="0" anchor="t">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100" b="0" i="0" u="none" strike="noStrike" cap="none" normalizeH="0" baseline="0">
                <a:ln>
                  <a:noFill/>
                </a:ln>
                <a:effectLst/>
              </a:rPr>
              <a:t>Support obligation cannot be </a:t>
            </a:r>
            <a:r>
              <a:rPr lang="en-US" altLang="en-US" sz="2100"/>
              <a:t>established</a:t>
            </a:r>
            <a:r>
              <a:rPr kumimoji="0" lang="en-US" altLang="en-US" sz="2100" b="0" i="0" u="none" strike="noStrike" cap="none" normalizeH="0" baseline="0">
                <a:ln>
                  <a:noFill/>
                </a:ln>
                <a:effectLst/>
              </a:rPr>
              <a:t> without legal filiation.</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2100" b="0" i="0" u="none" strike="noStrike" cap="none" normalizeH="0" baseline="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100" b="0" i="0" u="none" strike="noStrike" cap="none" normalizeH="0" baseline="0">
                <a:ln>
                  <a:noFill/>
                </a:ln>
                <a:effectLst/>
              </a:rPr>
              <a:t>Court must establish paternity first under Louisiana law.</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lang="en-US" altLang="en-US" sz="2100"/>
          </a:p>
          <a:p>
            <a:pPr lvl="0" indent="-228600" defTabSz="914400" fontAlgn="base">
              <a:lnSpc>
                <a:spcPct val="90000"/>
              </a:lnSpc>
              <a:spcBef>
                <a:spcPct val="0"/>
              </a:spcBef>
              <a:spcAft>
                <a:spcPts val="600"/>
              </a:spcAft>
              <a:buFont typeface="Arial" panose="020B0604020202020204" pitchFamily="34" charset="0"/>
              <a:buChar char="•"/>
            </a:pPr>
            <a:r>
              <a:rPr lang="en-US" sz="2100"/>
              <a:t>The Default judgment for support </a:t>
            </a:r>
            <a:r>
              <a:rPr lang="en-US" sz="2100" b="1"/>
              <a:t>should not issue</a:t>
            </a:r>
            <a:r>
              <a:rPr lang="en-US" sz="2100"/>
              <a:t> without proof of paternity.</a:t>
            </a:r>
            <a:endParaRPr kumimoji="0" lang="en-US" altLang="en-US" sz="2100" b="0" i="0" u="none" strike="noStrike" cap="none" normalizeH="0" baseline="0">
              <a:ln>
                <a:noFill/>
              </a:ln>
              <a:effectLst/>
            </a:endParaRPr>
          </a:p>
        </p:txBody>
      </p:sp>
    </p:spTree>
    <p:extLst>
      <p:ext uri="{BB962C8B-B14F-4D97-AF65-F5344CB8AC3E}">
        <p14:creationId xmlns:p14="http://schemas.microsoft.com/office/powerpoint/2010/main" val="87174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Sample DEFECTIVE Default Judgment</a:t>
            </a:r>
          </a:p>
        </p:txBody>
      </p:sp>
      <p:sp>
        <p:nvSpPr>
          <p:cNvPr id="4" name="TextBox 3">
            <a:extLst>
              <a:ext uri="{FF2B5EF4-FFF2-40B4-BE49-F238E27FC236}">
                <a16:creationId xmlns:a16="http://schemas.microsoft.com/office/drawing/2014/main" id="{41E16F35-7138-7FD5-7865-3C3A9473FD30}"/>
              </a:ext>
            </a:extLst>
          </p:cNvPr>
          <p:cNvSpPr txBox="1"/>
          <p:nvPr/>
        </p:nvSpPr>
        <p:spPr>
          <a:xfrm>
            <a:off x="640080" y="1661083"/>
            <a:ext cx="7827264" cy="4247317"/>
          </a:xfrm>
          <a:prstGeom prst="rect">
            <a:avLst/>
          </a:prstGeom>
          <a:noFill/>
        </p:spPr>
        <p:txBody>
          <a:bodyPr wrap="square">
            <a:spAutoFit/>
          </a:bodyPr>
          <a:lstStyle/>
          <a:p>
            <a:pPr marL="285750" indent="-285750">
              <a:buFont typeface="Arial" panose="020B0604020202020204" pitchFamily="34" charset="0"/>
              <a:buChar char="•"/>
            </a:pPr>
            <a:r>
              <a:rPr lang="en-US" sz="2800" dirty="0"/>
              <a:t>Incorrect parties named</a:t>
            </a:r>
          </a:p>
          <a:p>
            <a:pPr marL="285750" indent="-285750">
              <a:buFont typeface="Arial" panose="020B0604020202020204" pitchFamily="34" charset="0"/>
              <a:buChar char="•"/>
            </a:pPr>
            <a:r>
              <a:rPr lang="en-US" sz="2800" dirty="0"/>
              <a:t>Venue considerations not mentioned</a:t>
            </a:r>
          </a:p>
          <a:p>
            <a:pPr marL="285750" indent="-285750">
              <a:buFont typeface="Arial" panose="020B0604020202020204" pitchFamily="34" charset="0"/>
              <a:buChar char="•"/>
            </a:pPr>
            <a:r>
              <a:rPr lang="en-US" sz="2800" dirty="0"/>
              <a:t>No mention of laws relied upon in petition or motion for </a:t>
            </a:r>
            <a:r>
              <a:rPr lang="en-US" sz="2800" dirty="0" err="1"/>
              <a:t>deault</a:t>
            </a:r>
            <a:endParaRPr lang="en-US" sz="2800" dirty="0"/>
          </a:p>
          <a:p>
            <a:pPr marL="285750" indent="-285750">
              <a:buFont typeface="Arial" panose="020B0604020202020204" pitchFamily="34" charset="0"/>
              <a:buChar char="•"/>
            </a:pPr>
            <a:r>
              <a:rPr lang="en-US" sz="2800" dirty="0"/>
              <a:t>No affidavits attached from applicant</a:t>
            </a:r>
          </a:p>
          <a:p>
            <a:pPr marL="285750" indent="-285750">
              <a:buFont typeface="Arial" panose="020B0604020202020204" pitchFamily="34" charset="0"/>
              <a:buChar char="•"/>
            </a:pPr>
            <a:r>
              <a:rPr lang="en-US" sz="2800" dirty="0"/>
              <a:t>No affidavit from custodian of records</a:t>
            </a:r>
          </a:p>
          <a:p>
            <a:pPr marL="285750" indent="-285750">
              <a:buFont typeface="Arial" panose="020B0604020202020204" pitchFamily="34" charset="0"/>
              <a:buChar char="•"/>
            </a:pPr>
            <a:r>
              <a:rPr lang="en-US" sz="2800" dirty="0"/>
              <a:t>Missing certified judgments sought to be made executory </a:t>
            </a:r>
          </a:p>
          <a:p>
            <a:pPr marL="285750" indent="-285750">
              <a:buFont typeface="Arial" panose="020B0604020202020204" pitchFamily="34" charset="0"/>
              <a:buChar char="•"/>
            </a:pPr>
            <a:r>
              <a:rPr lang="en-US" sz="2800" dirty="0"/>
              <a:t>Missing calculations and/or worksheets</a:t>
            </a:r>
          </a:p>
          <a:p>
            <a:pPr marL="285750" indent="-285750">
              <a:buFont typeface="Arial" panose="020B0604020202020204" pitchFamily="34" charset="0"/>
              <a:buChar cha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Sample CORRECT Default Judgment</a:t>
            </a:r>
          </a:p>
        </p:txBody>
      </p:sp>
      <p:sp>
        <p:nvSpPr>
          <p:cNvPr id="3" name="Content Placeholder 2"/>
          <p:cNvSpPr>
            <a:spLocks noGrp="1"/>
          </p:cNvSpPr>
          <p:nvPr>
            <p:ph idx="1"/>
          </p:nvPr>
        </p:nvSpPr>
        <p:spPr/>
        <p:txBody>
          <a:bodyPr/>
          <a:lstStyle/>
          <a:p>
            <a:r>
              <a:rPr dirty="0"/>
              <a:t>Proper service documented and verified</a:t>
            </a:r>
          </a:p>
          <a:p>
            <a:r>
              <a:rPr dirty="0"/>
              <a:t>All statutory delays satisfied</a:t>
            </a:r>
          </a:p>
          <a:p>
            <a:r>
              <a:rPr dirty="0"/>
              <a:t>Affidavit or testimony establishes prima facie case</a:t>
            </a:r>
          </a:p>
          <a:p>
            <a:r>
              <a:rPr dirty="0"/>
              <a:t>Specific arrearage amount stated</a:t>
            </a:r>
          </a:p>
          <a:p>
            <a:r>
              <a:rPr dirty="0"/>
              <a:t>Clear legal basis for support obligation</a:t>
            </a:r>
          </a:p>
          <a:p>
            <a:r>
              <a:rPr dirty="0"/>
              <a:t>Signed judgment enforceable and defensible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r>
              <a:t>Judge’s Checklist</a:t>
            </a:r>
            <a:endParaRPr lang="en-US"/>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1648870"/>
            <a:ext cx="3527136" cy="3560260"/>
          </a:xfrm>
        </p:spPr>
        <p:txBody>
          <a:bodyPr anchor="ctr">
            <a:normAutofit/>
          </a:bodyPr>
          <a:lstStyle/>
          <a:p>
            <a:r>
              <a:rPr lang="en-US" sz="2100" dirty="0"/>
              <a:t>Service perfected</a:t>
            </a:r>
          </a:p>
          <a:p>
            <a:r>
              <a:rPr lang="en-US" sz="2100" dirty="0"/>
              <a:t>Delays elapsed</a:t>
            </a:r>
          </a:p>
          <a:p>
            <a:r>
              <a:rPr lang="en-US" sz="2100" dirty="0"/>
              <a:t>Evidence admitted</a:t>
            </a:r>
          </a:p>
          <a:p>
            <a:r>
              <a:rPr lang="en-US" sz="2100" dirty="0"/>
              <a:t>Guidelines attached</a:t>
            </a:r>
          </a:p>
          <a:p>
            <a:r>
              <a:rPr lang="en-US" sz="2100" dirty="0"/>
              <a:t>Proper decretal judgment language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en-US" sz="5400"/>
              <a:t>Ethical Considerations</a:t>
            </a:r>
          </a:p>
        </p:txBody>
      </p:sp>
      <p:sp>
        <p:nvSpPr>
          <p:cNvPr id="3" name="Content Placeholder 2"/>
          <p:cNvSpPr>
            <a:spLocks noGrp="1"/>
          </p:cNvSpPr>
          <p:nvPr>
            <p:ph idx="1"/>
          </p:nvPr>
        </p:nvSpPr>
        <p:spPr>
          <a:xfrm>
            <a:off x="963930" y="2969469"/>
            <a:ext cx="6056111" cy="2800395"/>
          </a:xfrm>
        </p:spPr>
        <p:txBody>
          <a:bodyPr anchor="t">
            <a:normAutofit/>
          </a:bodyPr>
          <a:lstStyle/>
          <a:p>
            <a:r>
              <a:rPr lang="en-US" sz="2100"/>
              <a:t>Judicial neutrality</a:t>
            </a:r>
          </a:p>
          <a:p>
            <a:r>
              <a:rPr lang="en-US" sz="2100"/>
              <a:t>Protection of due process</a:t>
            </a:r>
          </a:p>
          <a:p>
            <a:r>
              <a:rPr lang="en-US" sz="2100"/>
              <a:t>Fairness in uncontested proceedings</a:t>
            </a:r>
          </a:p>
          <a:p>
            <a:r>
              <a:rPr lang="en-US" sz="2100"/>
              <a:t>Balancing efficiency with justice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From the Bench: Judge’s Pet Peeves</a:t>
            </a:r>
          </a:p>
        </p:txBody>
      </p:sp>
      <p:sp>
        <p:nvSpPr>
          <p:cNvPr id="3" name="Content Placeholder 2"/>
          <p:cNvSpPr>
            <a:spLocks noGrp="1"/>
          </p:cNvSpPr>
          <p:nvPr>
            <p:ph idx="1"/>
          </p:nvPr>
        </p:nvSpPr>
        <p:spPr/>
        <p:txBody>
          <a:bodyPr/>
          <a:lstStyle/>
          <a:p>
            <a:r>
              <a:rPr dirty="0"/>
              <a:t>Incomplete records submitted for confirmation</a:t>
            </a:r>
          </a:p>
          <a:p>
            <a:r>
              <a:rPr dirty="0"/>
              <a:t>Judgments that do not match pleadings</a:t>
            </a:r>
          </a:p>
          <a:p>
            <a:r>
              <a:rPr dirty="0"/>
              <a:t>Math errors in arrearage calculations</a:t>
            </a:r>
          </a:p>
          <a:p>
            <a:r>
              <a:rPr dirty="0"/>
              <a:t>Missing exhibits or unsigned affidavits</a:t>
            </a:r>
          </a:p>
          <a:p>
            <a:r>
              <a:rPr dirty="0"/>
              <a:t>Assuming default = automatic victory</a:t>
            </a:r>
          </a:p>
          <a:p>
            <a:r>
              <a:rPr dirty="0"/>
              <a:t>Last‑minute filings expecting immediate signature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Closing Thoughts: Default Judgments Done Right</a:t>
            </a:r>
          </a:p>
        </p:txBody>
      </p:sp>
      <p:sp>
        <p:nvSpPr>
          <p:cNvPr id="3" name="Content Placeholder 2"/>
          <p:cNvSpPr>
            <a:spLocks noGrp="1"/>
          </p:cNvSpPr>
          <p:nvPr>
            <p:ph idx="1"/>
          </p:nvPr>
        </p:nvSpPr>
        <p:spPr/>
        <p:txBody>
          <a:bodyPr/>
          <a:lstStyle/>
          <a:p>
            <a:r>
              <a:t>Default judgments protect due process AND families</a:t>
            </a:r>
          </a:p>
          <a:p>
            <a:r>
              <a:t>Preparation prevents reversal</a:t>
            </a:r>
          </a:p>
          <a:p>
            <a:r>
              <a:t>Precision strengthens enforcement</a:t>
            </a:r>
          </a:p>
          <a:p>
            <a:r>
              <a:t>Your credibility before the court matters</a:t>
            </a:r>
          </a:p>
          <a:p>
            <a:r>
              <a:t>When done correctly, default judgments deliver justice efficiently</a:t>
            </a:r>
          </a:p>
          <a:p>
            <a:r>
              <a:t>Questions &amp; Discussion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en-US" sz="6300"/>
              <a:t>Key Takeaways</a:t>
            </a:r>
          </a:p>
        </p:txBody>
      </p:sp>
      <p:sp>
        <p:nvSpPr>
          <p:cNvPr id="3" name="Content Placeholder 2"/>
          <p:cNvSpPr>
            <a:spLocks noGrp="1"/>
          </p:cNvSpPr>
          <p:nvPr>
            <p:ph idx="1"/>
          </p:nvPr>
        </p:nvSpPr>
        <p:spPr>
          <a:xfrm>
            <a:off x="963930" y="2969469"/>
            <a:ext cx="6056111" cy="2800395"/>
          </a:xfrm>
        </p:spPr>
        <p:txBody>
          <a:bodyPr anchor="t">
            <a:normAutofit/>
          </a:bodyPr>
          <a:lstStyle/>
          <a:p>
            <a:r>
              <a:rPr lang="en-US" sz="2100"/>
              <a:t>Perfect service begins a perfect default</a:t>
            </a:r>
          </a:p>
          <a:p>
            <a:r>
              <a:rPr lang="en-US" sz="2100"/>
              <a:t>Build the record carefully</a:t>
            </a:r>
          </a:p>
          <a:p>
            <a:r>
              <a:rPr lang="en-US" sz="2100"/>
              <a:t>Follow procedural requirements strictly</a:t>
            </a:r>
          </a:p>
          <a:p>
            <a:r>
              <a:rPr lang="en-US" sz="2100"/>
              <a:t>Draft orders judges can sign immediately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en-US" sz="5400" dirty="0"/>
              <a:t>Questions &amp; 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5" name="Arc 103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421221" y="479493"/>
            <a:ext cx="4094129" cy="1325563"/>
          </a:xfrm>
        </p:spPr>
        <p:txBody>
          <a:bodyPr>
            <a:normAutofit/>
          </a:bodyPr>
          <a:lstStyle/>
          <a:p>
            <a:pPr>
              <a:lnSpc>
                <a:spcPct val="90000"/>
              </a:lnSpc>
            </a:pPr>
            <a:r>
              <a:rPr lang="en-US" sz="4100"/>
              <a:t>Why Default Judgments Matter</a:t>
            </a:r>
          </a:p>
        </p:txBody>
      </p:sp>
      <p:sp>
        <p:nvSpPr>
          <p:cNvPr id="1037" name="Freeform: Shape 103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Free Scales Of Justice Clipart, Download Free Scales Of Justice Clipart ...">
            <a:extLst>
              <a:ext uri="{FF2B5EF4-FFF2-40B4-BE49-F238E27FC236}">
                <a16:creationId xmlns:a16="http://schemas.microsoft.com/office/drawing/2014/main" id="{69FD2E2F-1D8D-8ED3-9730-29330DE444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386" y="1552610"/>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21221" y="1984443"/>
            <a:ext cx="4094129" cy="4192520"/>
          </a:xfrm>
        </p:spPr>
        <p:txBody>
          <a:bodyPr>
            <a:normAutofit/>
          </a:bodyPr>
          <a:lstStyle/>
          <a:p>
            <a:pPr>
              <a:lnSpc>
                <a:spcPct val="90000"/>
              </a:lnSpc>
            </a:pPr>
            <a:r>
              <a:rPr lang="en-US" sz="3000"/>
              <a:t>Efficient enforcement for children and families</a:t>
            </a:r>
          </a:p>
          <a:p>
            <a:pPr>
              <a:lnSpc>
                <a:spcPct val="90000"/>
              </a:lnSpc>
            </a:pPr>
            <a:r>
              <a:rPr lang="en-US" sz="3000"/>
              <a:t>Reduces delays in support establishment</a:t>
            </a:r>
          </a:p>
          <a:p>
            <a:pPr>
              <a:lnSpc>
                <a:spcPct val="90000"/>
              </a:lnSpc>
            </a:pPr>
            <a:r>
              <a:rPr lang="en-US" sz="3000"/>
              <a:t>Protects due process rights</a:t>
            </a:r>
          </a:p>
          <a:p>
            <a:pPr>
              <a:lnSpc>
                <a:spcPct val="90000"/>
              </a:lnSpc>
            </a:pPr>
            <a:r>
              <a:rPr lang="en-US" sz="3000"/>
              <a:t>Creates enforceable court orders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Legal Framework</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62DE415-4FB9-588B-92A8-60701C910CD3}"/>
              </a:ext>
            </a:extLst>
          </p:cNvPr>
          <p:cNvGraphicFramePr>
            <a:graphicFrameLocks noGrp="1"/>
          </p:cNvGraphicFramePr>
          <p:nvPr>
            <p:ph idx="1"/>
            <p:extLst>
              <p:ext uri="{D42A27DB-BD31-4B8C-83A1-F6EECF244321}">
                <p14:modId xmlns:p14="http://schemas.microsoft.com/office/powerpoint/2010/main" val="1660987335"/>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C3E6A8-CA93-9D26-7A40-776429B71549}"/>
              </a:ext>
            </a:extLst>
          </p:cNvPr>
          <p:cNvSpPr txBox="1"/>
          <p:nvPr/>
        </p:nvSpPr>
        <p:spPr>
          <a:xfrm>
            <a:off x="412955" y="375147"/>
            <a:ext cx="7846142" cy="6996787"/>
          </a:xfrm>
          <a:prstGeom prst="rect">
            <a:avLst/>
          </a:prstGeom>
          <a:noFill/>
        </p:spPr>
        <p:txBody>
          <a:bodyPr wrap="square">
            <a:spAutoFit/>
          </a:bodyPr>
          <a:lstStyle/>
          <a:p>
            <a:pPr algn="just">
              <a:spcAft>
                <a:spcPts val="75"/>
              </a:spcAft>
              <a:buNone/>
            </a:pPr>
            <a:r>
              <a:rPr lang="en-US" b="1" i="0" u="sng" dirty="0">
                <a:solidFill>
                  <a:srgbClr val="000000"/>
                </a:solidFill>
                <a:effectLst/>
                <a:latin typeface="+mj-lt"/>
              </a:rPr>
              <a:t>La. C.C.P. Art. 1702  </a:t>
            </a:r>
          </a:p>
          <a:p>
            <a:pPr algn="just">
              <a:spcAft>
                <a:spcPts val="75"/>
              </a:spcAft>
              <a:buNone/>
            </a:pPr>
            <a:endParaRPr lang="en-US" b="0" i="0" dirty="0">
              <a:solidFill>
                <a:srgbClr val="000000"/>
              </a:solidFill>
              <a:effectLst/>
              <a:latin typeface="+mj-lt"/>
            </a:endParaRPr>
          </a:p>
          <a:p>
            <a:pPr algn="just">
              <a:spcAft>
                <a:spcPts val="75"/>
              </a:spcAft>
              <a:buNone/>
            </a:pPr>
            <a:r>
              <a:rPr lang="en-US" b="0" i="0" dirty="0">
                <a:solidFill>
                  <a:srgbClr val="000000"/>
                </a:solidFill>
                <a:effectLst/>
                <a:latin typeface="+mj-lt"/>
              </a:rPr>
              <a:t>A.(1) If a defendant in the principal or incidental demand fails to answer or file other pleadings within the time prescribed by law or by the court, and the plaintiff establishes a prima facie case by competent and admissible evidence that is admitted on the record, a default judgment in favor of the plaintiff may be rendered, provided that notice that the plaintiff intends to obtain a default judgment is sent if required by this Paragraph, unless such notice is waived. The court may permit documentary evidence to be filed in the record in any electronically stored format authorized by the local rules of the district court or approved by the clerk of the district court for receipt of evidence.</a:t>
            </a:r>
          </a:p>
          <a:p>
            <a:pPr algn="just">
              <a:spcAft>
                <a:spcPts val="75"/>
              </a:spcAft>
              <a:buNone/>
            </a:pPr>
            <a:endParaRPr lang="en-US" b="0" i="0" dirty="0">
              <a:solidFill>
                <a:srgbClr val="000000"/>
              </a:solidFill>
              <a:effectLst/>
              <a:latin typeface="+mj-lt"/>
            </a:endParaRPr>
          </a:p>
          <a:p>
            <a:pPr algn="just">
              <a:spcAft>
                <a:spcPts val="75"/>
              </a:spcAft>
              <a:buNone/>
            </a:pPr>
            <a:r>
              <a:rPr lang="en-US" b="0" i="0" dirty="0">
                <a:solidFill>
                  <a:srgbClr val="000000"/>
                </a:solidFill>
                <a:effectLst/>
                <a:latin typeface="+mj-lt"/>
              </a:rPr>
              <a:t>            (2) If a party who fails to answer has made an appearance of record in the case, notice that the plaintiff intends to obtain a default judgment shall be sent by certified mail or actually delivered to counsel of record for the party, or if there is no counsel of record, to the party, at least seven days before a default judgment may be rendered.</a:t>
            </a:r>
          </a:p>
          <a:p>
            <a:pPr algn="just">
              <a:spcAft>
                <a:spcPts val="75"/>
              </a:spcAft>
              <a:buNone/>
            </a:pPr>
            <a:endParaRPr lang="en-US" b="0" i="0" dirty="0">
              <a:solidFill>
                <a:srgbClr val="000000"/>
              </a:solidFill>
              <a:effectLst/>
              <a:latin typeface="+mj-lt"/>
            </a:endParaRPr>
          </a:p>
          <a:p>
            <a:pPr algn="just">
              <a:spcAft>
                <a:spcPts val="75"/>
              </a:spcAft>
              <a:buNone/>
            </a:pPr>
            <a:r>
              <a:rPr lang="en-US" b="0" i="0" dirty="0">
                <a:solidFill>
                  <a:srgbClr val="000000"/>
                </a:solidFill>
                <a:effectLst/>
                <a:latin typeface="+mj-lt"/>
              </a:rPr>
              <a:t>            (3) If an attorney for a party who fails to answer has contacted the plaintiff or the plaintiff's attorney in writing concerning the action after it has been filed, notice that the plaintiff intends to obtain a default judgment shall be sent by certified mail or actually delivered to the party's attorney at least seven days before a default judgment may be rendered.</a:t>
            </a:r>
          </a:p>
          <a:p>
            <a:pPr algn="l">
              <a:spcAft>
                <a:spcPts val="75"/>
              </a:spcAft>
              <a:buNone/>
            </a:pPr>
            <a:endParaRPr lang="en-US" sz="1400" dirty="0">
              <a:solidFill>
                <a:srgbClr val="000000"/>
              </a:solidFill>
              <a:latin typeface="+mj-lt"/>
            </a:endParaRPr>
          </a:p>
          <a:p>
            <a:pPr algn="l">
              <a:spcAft>
                <a:spcPts val="75"/>
              </a:spcAft>
              <a:buNone/>
            </a:pPr>
            <a:endParaRPr lang="en-US" sz="1400" b="0" i="0" dirty="0">
              <a:solidFill>
                <a:srgbClr val="000000"/>
              </a:solidFill>
              <a:effectLst/>
              <a:latin typeface="+mj-lt"/>
            </a:endParaRPr>
          </a:p>
        </p:txBody>
      </p:sp>
    </p:spTree>
    <p:extLst>
      <p:ext uri="{BB962C8B-B14F-4D97-AF65-F5344CB8AC3E}">
        <p14:creationId xmlns:p14="http://schemas.microsoft.com/office/powerpoint/2010/main" val="260411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5BB389-5312-5564-EA61-1F934CF059CB}"/>
              </a:ext>
            </a:extLst>
          </p:cNvPr>
          <p:cNvSpPr txBox="1"/>
          <p:nvPr/>
        </p:nvSpPr>
        <p:spPr>
          <a:xfrm>
            <a:off x="904568" y="697020"/>
            <a:ext cx="7502012" cy="5875968"/>
          </a:xfrm>
          <a:prstGeom prst="rect">
            <a:avLst/>
          </a:prstGeom>
          <a:noFill/>
        </p:spPr>
        <p:txBody>
          <a:bodyPr wrap="square">
            <a:spAutoFit/>
          </a:bodyPr>
          <a:lstStyle/>
          <a:p>
            <a:pPr algn="l">
              <a:spcAft>
                <a:spcPts val="75"/>
              </a:spcAft>
              <a:buNone/>
            </a:pPr>
            <a:r>
              <a:rPr lang="en-US" b="0" i="0" dirty="0">
                <a:solidFill>
                  <a:srgbClr val="000000"/>
                </a:solidFill>
                <a:effectLst/>
                <a:latin typeface="+mj-lt"/>
              </a:rPr>
              <a:t>(5) No default judgment shall be rendered against a defendant when notice is required pursuant to Subparagraph (2) or (3) of this Paragraph unless the required notice is given in accordance with any of the following:</a:t>
            </a:r>
          </a:p>
          <a:p>
            <a:pPr algn="l">
              <a:spcAft>
                <a:spcPts val="75"/>
              </a:spcAft>
              <a:buNone/>
            </a:pPr>
            <a:endParaRPr lang="en-US" b="0" i="0" dirty="0">
              <a:solidFill>
                <a:srgbClr val="000000"/>
              </a:solidFill>
              <a:effectLst/>
              <a:latin typeface="+mj-lt"/>
            </a:endParaRPr>
          </a:p>
          <a:p>
            <a:pPr algn="l">
              <a:spcAft>
                <a:spcPts val="75"/>
              </a:spcAft>
              <a:buNone/>
            </a:pPr>
            <a:r>
              <a:rPr lang="en-US" b="0" i="0" dirty="0">
                <a:solidFill>
                  <a:srgbClr val="000000"/>
                </a:solidFill>
                <a:effectLst/>
                <a:latin typeface="+mj-lt"/>
              </a:rPr>
              <a:t>            (a) By mailing the notice to the defendant or attorney, in which case the plaintiff shall provide proof that the notice was enclosed in an envelope properly addressed to the defendant or attorney, with sufficient postage affixed, and the date on which it was deposited in the United States mail, and the plaintiff shall file the return receipt of the defendant or attorney.</a:t>
            </a:r>
          </a:p>
          <a:p>
            <a:pPr algn="l">
              <a:spcAft>
                <a:spcPts val="75"/>
              </a:spcAft>
              <a:buNone/>
            </a:pPr>
            <a:r>
              <a:rPr lang="en-US" b="0" i="0" dirty="0">
                <a:solidFill>
                  <a:srgbClr val="000000"/>
                </a:solidFill>
                <a:effectLst/>
                <a:latin typeface="+mj-lt"/>
              </a:rPr>
              <a:t>            </a:t>
            </a:r>
          </a:p>
          <a:p>
            <a:pPr algn="l">
              <a:spcAft>
                <a:spcPts val="75"/>
              </a:spcAft>
              <a:buNone/>
            </a:pPr>
            <a:r>
              <a:rPr lang="en-US" dirty="0">
                <a:solidFill>
                  <a:srgbClr val="000000"/>
                </a:solidFill>
                <a:latin typeface="+mj-lt"/>
              </a:rPr>
              <a:t>	</a:t>
            </a:r>
            <a:r>
              <a:rPr lang="en-US" b="0" i="0" dirty="0">
                <a:solidFill>
                  <a:srgbClr val="000000"/>
                </a:solidFill>
                <a:effectLst/>
                <a:latin typeface="+mj-lt"/>
              </a:rPr>
              <a:t>(b) By utilizing the services of a commercial courier to make delivery of the notice to the defendant or attorney, in which case the plaintiff shall provide proof of the name of the commercial courier, the date, and the address at which the notice was delivered to the defendant or attorney, and the plaintiff shall file the commercial courier's confirmation of delivery.</a:t>
            </a:r>
          </a:p>
          <a:p>
            <a:pPr algn="l">
              <a:spcAft>
                <a:spcPts val="75"/>
              </a:spcAft>
              <a:buNone/>
            </a:pPr>
            <a:endParaRPr lang="en-US" b="0" i="0" dirty="0">
              <a:solidFill>
                <a:srgbClr val="000000"/>
              </a:solidFill>
              <a:effectLst/>
              <a:latin typeface="+mj-lt"/>
            </a:endParaRPr>
          </a:p>
          <a:p>
            <a:pPr algn="l">
              <a:spcAft>
                <a:spcPts val="75"/>
              </a:spcAft>
              <a:buNone/>
            </a:pPr>
            <a:r>
              <a:rPr lang="en-US" b="0" i="0" dirty="0">
                <a:solidFill>
                  <a:srgbClr val="000000"/>
                </a:solidFill>
                <a:effectLst/>
                <a:latin typeface="+mj-lt"/>
              </a:rPr>
              <a:t>            (c) By actual delivery of the notice to the defendant or attorney, in which case the plaintiff shall provide proof of the date, place, and manner of delivery.</a:t>
            </a:r>
          </a:p>
          <a:p>
            <a:pPr>
              <a:buNone/>
            </a:pPr>
            <a:br>
              <a:rPr lang="en-US" sz="1400" dirty="0">
                <a:latin typeface="+mj-lt"/>
              </a:rPr>
            </a:br>
            <a:endParaRPr lang="en-US" sz="1400" dirty="0">
              <a:latin typeface="+mj-lt"/>
            </a:endParaRPr>
          </a:p>
        </p:txBody>
      </p:sp>
    </p:spTree>
    <p:extLst>
      <p:ext uri="{BB962C8B-B14F-4D97-AF65-F5344CB8AC3E}">
        <p14:creationId xmlns:p14="http://schemas.microsoft.com/office/powerpoint/2010/main" val="39123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C35BE1-6252-C8E2-B19C-BCBDE42936A6}"/>
              </a:ext>
            </a:extLst>
          </p:cNvPr>
          <p:cNvSpPr txBox="1"/>
          <p:nvPr/>
        </p:nvSpPr>
        <p:spPr>
          <a:xfrm>
            <a:off x="825909" y="1855386"/>
            <a:ext cx="7433187" cy="4537139"/>
          </a:xfrm>
          <a:prstGeom prst="rect">
            <a:avLst/>
          </a:prstGeom>
          <a:noFill/>
        </p:spPr>
        <p:txBody>
          <a:bodyPr wrap="square">
            <a:spAutoFit/>
          </a:bodyPr>
          <a:lstStyle/>
          <a:p>
            <a:pPr algn="just">
              <a:spcAft>
                <a:spcPts val="75"/>
              </a:spcAft>
              <a:buNone/>
            </a:pPr>
            <a:r>
              <a:rPr lang="en-US" sz="1800" b="0" i="0" dirty="0">
                <a:solidFill>
                  <a:srgbClr val="000000"/>
                </a:solidFill>
                <a:effectLst/>
                <a:latin typeface="Times New Roman" panose="02020603050405020304" pitchFamily="18" charset="0"/>
              </a:rPr>
              <a:t> </a:t>
            </a:r>
            <a:r>
              <a:rPr lang="en-US" sz="2800" b="0" i="0" dirty="0">
                <a:solidFill>
                  <a:srgbClr val="000000"/>
                </a:solidFill>
                <a:effectLst/>
                <a:latin typeface="+mj-lt"/>
              </a:rPr>
              <a:t> B.(1) When a demand is based upon a conventional obligation, affidavits and exhibits annexed thereto that contain facts sufficient to establish a prima facie case shall be admissible, self-authenticating, and sufficient proof of such demand. The court may, under the circumstances of the case, require additional evidence in the form of oral testimony before entering a default judgment.</a:t>
            </a:r>
          </a:p>
          <a:p>
            <a:pPr>
              <a:buNone/>
            </a:pPr>
            <a:br>
              <a:rPr lang="en-US" dirty="0"/>
            </a:br>
            <a:endParaRPr lang="en-US" dirty="0"/>
          </a:p>
        </p:txBody>
      </p:sp>
    </p:spTree>
    <p:extLst>
      <p:ext uri="{BB962C8B-B14F-4D97-AF65-F5344CB8AC3E}">
        <p14:creationId xmlns:p14="http://schemas.microsoft.com/office/powerpoint/2010/main" val="146778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49E352-359A-B3EC-4762-400FCF7B310C}"/>
              </a:ext>
            </a:extLst>
          </p:cNvPr>
          <p:cNvSpPr txBox="1"/>
          <p:nvPr/>
        </p:nvSpPr>
        <p:spPr>
          <a:xfrm>
            <a:off x="668593" y="822180"/>
            <a:ext cx="7806813" cy="5378395"/>
          </a:xfrm>
          <a:prstGeom prst="rect">
            <a:avLst/>
          </a:prstGeom>
          <a:noFill/>
        </p:spPr>
        <p:txBody>
          <a:bodyPr wrap="square">
            <a:spAutoFit/>
          </a:bodyPr>
          <a:lstStyle/>
          <a:p>
            <a:pPr algn="just">
              <a:spcAft>
                <a:spcPts val="75"/>
              </a:spcAft>
              <a:buNone/>
            </a:pPr>
            <a:r>
              <a:rPr lang="en-US" sz="1600" b="1" i="0" u="sng" dirty="0">
                <a:solidFill>
                  <a:srgbClr val="000000"/>
                </a:solidFill>
                <a:effectLst/>
                <a:latin typeface="+mj-lt"/>
              </a:rPr>
              <a:t>La. C.C.P. Art. 2541</a:t>
            </a:r>
          </a:p>
          <a:p>
            <a:pPr algn="just">
              <a:spcAft>
                <a:spcPts val="75"/>
              </a:spcAft>
              <a:buNone/>
            </a:pPr>
            <a:endParaRPr lang="en-US" sz="1600" b="0" i="0" dirty="0">
              <a:solidFill>
                <a:srgbClr val="000000"/>
              </a:solidFill>
              <a:effectLst/>
              <a:latin typeface="+mj-lt"/>
            </a:endParaRPr>
          </a:p>
          <a:p>
            <a:pPr algn="just">
              <a:spcAft>
                <a:spcPts val="75"/>
              </a:spcAft>
              <a:buNone/>
            </a:pPr>
            <a:r>
              <a:rPr lang="en-US" sz="1600" b="0" i="0" dirty="0">
                <a:solidFill>
                  <a:srgbClr val="000000"/>
                </a:solidFill>
                <a:effectLst/>
                <a:latin typeface="+mj-lt"/>
              </a:rPr>
              <a:t> A. A party seeking recognition or execution by a Louisiana court of a judgment or decree of a court of the United States or a territory thereof, or of any other state, or of any foreign country may bring an ordinary proceeding against the judgment debtor in the proper Louisiana court, to have the judgment or decree recognized and made the judgment of the Louisiana court.</a:t>
            </a:r>
          </a:p>
          <a:p>
            <a:pPr algn="just">
              <a:spcAft>
                <a:spcPts val="75"/>
              </a:spcAft>
              <a:buNone/>
            </a:pPr>
            <a:endParaRPr lang="en-US" sz="1600" b="0" i="0" dirty="0">
              <a:solidFill>
                <a:srgbClr val="000000"/>
              </a:solidFill>
              <a:effectLst/>
              <a:latin typeface="+mj-lt"/>
            </a:endParaRPr>
          </a:p>
          <a:p>
            <a:pPr algn="just">
              <a:spcAft>
                <a:spcPts val="75"/>
              </a:spcAft>
              <a:buNone/>
            </a:pPr>
            <a:r>
              <a:rPr lang="en-US" sz="1600" b="0" i="0" dirty="0">
                <a:solidFill>
                  <a:srgbClr val="000000"/>
                </a:solidFill>
                <a:effectLst/>
                <a:latin typeface="+mj-lt"/>
              </a:rPr>
              <a:t>B. A duly authenticated copy of the judgment or decree must be annexed to the petition.</a:t>
            </a:r>
          </a:p>
          <a:p>
            <a:pPr algn="just">
              <a:spcAft>
                <a:spcPts val="75"/>
              </a:spcAft>
              <a:buNone/>
            </a:pPr>
            <a:endParaRPr lang="en-US" sz="1600" b="0" i="0" dirty="0">
              <a:solidFill>
                <a:srgbClr val="000000"/>
              </a:solidFill>
              <a:effectLst/>
              <a:latin typeface="+mj-lt"/>
            </a:endParaRPr>
          </a:p>
          <a:p>
            <a:pPr algn="just">
              <a:spcAft>
                <a:spcPts val="75"/>
              </a:spcAft>
              <a:buNone/>
            </a:pPr>
            <a:r>
              <a:rPr lang="en-US" sz="1600" b="0" i="0" dirty="0">
                <a:solidFill>
                  <a:srgbClr val="000000"/>
                </a:solidFill>
                <a:effectLst/>
                <a:latin typeface="+mj-lt"/>
              </a:rPr>
              <a:t>C. A judgment, decree, or order of a court of the United States or any other court that is entitled to full faith and credit in this state may also be enforced pursuant to R.S. 13:4241.</a:t>
            </a:r>
          </a:p>
          <a:p>
            <a:pPr algn="just">
              <a:spcAft>
                <a:spcPts val="75"/>
              </a:spcAft>
              <a:buNone/>
            </a:pPr>
            <a:endParaRPr lang="en-US" sz="1600" dirty="0">
              <a:solidFill>
                <a:srgbClr val="000000"/>
              </a:solidFill>
              <a:latin typeface="+mj-lt"/>
            </a:endParaRPr>
          </a:p>
          <a:p>
            <a:pPr algn="just">
              <a:spcAft>
                <a:spcPts val="75"/>
              </a:spcAft>
              <a:buNone/>
            </a:pPr>
            <a:r>
              <a:rPr lang="en-US" sz="1600" b="1" u="sng" dirty="0"/>
              <a:t>La. R.S. 13:4242</a:t>
            </a:r>
          </a:p>
          <a:p>
            <a:pPr algn="just">
              <a:spcAft>
                <a:spcPts val="75"/>
              </a:spcAft>
              <a:buNone/>
            </a:pPr>
            <a:r>
              <a:rPr lang="en-US" sz="1600" dirty="0"/>
              <a:t>A copy of any foreign judgment authenticated in accordance with an act of congress or the statutes of this state may be annexed to and filed with an ex </a:t>
            </a:r>
            <a:r>
              <a:rPr lang="en-US" sz="1600" dirty="0" err="1"/>
              <a:t>parte</a:t>
            </a:r>
            <a:r>
              <a:rPr lang="en-US" sz="1600" dirty="0"/>
              <a:t> petition complying with Code of Civil Procedure Article 891 and praying that the judgment be made executory in a court of this state.  The foreign judgment shall be treated in the same manner as a judgment of a court of this state.  It shall have the same effect and be subject to the same procedures, and defenses, for reopening, vacating, or staying as a judgment of a court of this state and may be enforced in the same manner. </a:t>
            </a:r>
            <a:endParaRPr lang="en-US" sz="1600" b="0" i="0" dirty="0">
              <a:solidFill>
                <a:srgbClr val="000000"/>
              </a:solidFill>
              <a:effectLst/>
              <a:latin typeface="+mj-lt"/>
            </a:endParaRPr>
          </a:p>
        </p:txBody>
      </p:sp>
    </p:spTree>
    <p:extLst>
      <p:ext uri="{BB962C8B-B14F-4D97-AF65-F5344CB8AC3E}">
        <p14:creationId xmlns:p14="http://schemas.microsoft.com/office/powerpoint/2010/main" val="139700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097280"/>
            <a:ext cx="2847230" cy="4666207"/>
          </a:xfrm>
        </p:spPr>
        <p:txBody>
          <a:bodyPr anchor="ctr">
            <a:normAutofit/>
          </a:bodyPr>
          <a:lstStyle/>
          <a:p>
            <a:r>
              <a:rPr lang="en-US" sz="4200"/>
              <a:t>Service of Process: Critical Foundation</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32" y="5945955"/>
            <a:ext cx="9082028"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1B5CCE-CD09-B402-97E0-17D3FD5D9B58}"/>
              </a:ext>
            </a:extLst>
          </p:cNvPr>
          <p:cNvGraphicFramePr>
            <a:graphicFrameLocks noGrp="1"/>
          </p:cNvGraphicFramePr>
          <p:nvPr>
            <p:ph idx="1"/>
            <p:extLst>
              <p:ext uri="{D42A27DB-BD31-4B8C-83A1-F6EECF244321}">
                <p14:modId xmlns:p14="http://schemas.microsoft.com/office/powerpoint/2010/main" val="1318229673"/>
              </p:ext>
            </p:extLst>
          </p:nvPr>
        </p:nvGraphicFramePr>
        <p:xfrm>
          <a:off x="4073652" y="1014153"/>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915</TotalTime>
  <Words>1717</Words>
  <Application>Microsoft Office PowerPoint</Application>
  <PresentationFormat>On-screen Show (4:3)</PresentationFormat>
  <Paragraphs>166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Defaults Done Right: A Judge’s Guide to Child Support Defaults</vt:lpstr>
      <vt:lpstr>Program Objectives</vt:lpstr>
      <vt:lpstr>Why Default Judgments Matter</vt:lpstr>
      <vt:lpstr>Legal Framework</vt:lpstr>
      <vt:lpstr>PowerPoint Presentation</vt:lpstr>
      <vt:lpstr>PowerPoint Presentation</vt:lpstr>
      <vt:lpstr>PowerPoint Presentation</vt:lpstr>
      <vt:lpstr>PowerPoint Presentation</vt:lpstr>
      <vt:lpstr>Service of Process: Critical Foundation</vt:lpstr>
      <vt:lpstr>Common Service Problems Seen From the Bench</vt:lpstr>
      <vt:lpstr>Building the Record for Default</vt:lpstr>
      <vt:lpstr>Evidence Required for Confirmation</vt:lpstr>
      <vt:lpstr>Evidence Judges Reject</vt:lpstr>
      <vt:lpstr>Procedural Pitfalls</vt:lpstr>
      <vt:lpstr>Drafting Enforceable Judgments</vt:lpstr>
      <vt:lpstr>PowerPoint Presentation</vt:lpstr>
      <vt:lpstr>PowerPoint Presentation</vt:lpstr>
      <vt:lpstr>PowerPoint Presentation</vt:lpstr>
      <vt:lpstr>PowerPoint Presentation</vt:lpstr>
      <vt:lpstr>PowerPoint Presentation</vt:lpstr>
      <vt:lpstr>PowerPoint Presentation</vt:lpstr>
      <vt:lpstr>Sample DEFECTIVE Default Judgment</vt:lpstr>
      <vt:lpstr>Sample CORRECT Default Judgment</vt:lpstr>
      <vt:lpstr>Judge’s Checklist</vt:lpstr>
      <vt:lpstr>Ethical Considerations</vt:lpstr>
      <vt:lpstr>From the Bench: Judge’s Pet Peeves</vt:lpstr>
      <vt:lpstr>Closing Thoughts: Default Judgments Done Right</vt:lpstr>
      <vt:lpstr>Key Takeaways</vt:lpstr>
      <vt:lpstr>Questions &amp;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Judge L. Jefferson</dc:creator>
  <cp:keywords/>
  <dc:description>generated using python-pptx</dc:description>
  <cp:lastModifiedBy>Judge LaKeisha N. Jefferson</cp:lastModifiedBy>
  <cp:revision>11</cp:revision>
  <dcterms:created xsi:type="dcterms:W3CDTF">2013-01-27T09:14:16Z</dcterms:created>
  <dcterms:modified xsi:type="dcterms:W3CDTF">2026-03-03T18:40:08Z</dcterms:modified>
  <cp:category/>
</cp:coreProperties>
</file>