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75"/>
  </p:notesMasterIdLst>
  <p:sldIdLst>
    <p:sldId id="256" r:id="rId3"/>
    <p:sldId id="354" r:id="rId4"/>
    <p:sldId id="260" r:id="rId5"/>
    <p:sldId id="355" r:id="rId6"/>
    <p:sldId id="305" r:id="rId7"/>
    <p:sldId id="264" r:id="rId8"/>
    <p:sldId id="299" r:id="rId9"/>
    <p:sldId id="307" r:id="rId10"/>
    <p:sldId id="306" r:id="rId11"/>
    <p:sldId id="345" r:id="rId12"/>
    <p:sldId id="356" r:id="rId13"/>
    <p:sldId id="346" r:id="rId14"/>
    <p:sldId id="298" r:id="rId15"/>
    <p:sldId id="300" r:id="rId16"/>
    <p:sldId id="259" r:id="rId17"/>
    <p:sldId id="344" r:id="rId18"/>
    <p:sldId id="261" r:id="rId19"/>
    <p:sldId id="343" r:id="rId20"/>
    <p:sldId id="303" r:id="rId21"/>
    <p:sldId id="262" r:id="rId22"/>
    <p:sldId id="311" r:id="rId23"/>
    <p:sldId id="347" r:id="rId24"/>
    <p:sldId id="313" r:id="rId25"/>
    <p:sldId id="314" r:id="rId26"/>
    <p:sldId id="315" r:id="rId27"/>
    <p:sldId id="316" r:id="rId28"/>
    <p:sldId id="317" r:id="rId29"/>
    <p:sldId id="318" r:id="rId30"/>
    <p:sldId id="357" r:id="rId31"/>
    <p:sldId id="319" r:id="rId32"/>
    <p:sldId id="320" r:id="rId33"/>
    <p:sldId id="321" r:id="rId34"/>
    <p:sldId id="322" r:id="rId35"/>
    <p:sldId id="323" r:id="rId36"/>
    <p:sldId id="324" r:id="rId37"/>
    <p:sldId id="341" r:id="rId38"/>
    <p:sldId id="326" r:id="rId39"/>
    <p:sldId id="327" r:id="rId40"/>
    <p:sldId id="328" r:id="rId41"/>
    <p:sldId id="329" r:id="rId42"/>
    <p:sldId id="330" r:id="rId43"/>
    <p:sldId id="331" r:id="rId44"/>
    <p:sldId id="332" r:id="rId45"/>
    <p:sldId id="333" r:id="rId46"/>
    <p:sldId id="312" r:id="rId47"/>
    <p:sldId id="291" r:id="rId48"/>
    <p:sldId id="350" r:id="rId49"/>
    <p:sldId id="263" r:id="rId50"/>
    <p:sldId id="304" r:id="rId51"/>
    <p:sldId id="290" r:id="rId52"/>
    <p:sldId id="281" r:id="rId53"/>
    <p:sldId id="282" r:id="rId54"/>
    <p:sldId id="265" r:id="rId55"/>
    <p:sldId id="292" r:id="rId56"/>
    <p:sldId id="266" r:id="rId57"/>
    <p:sldId id="302" r:id="rId58"/>
    <p:sldId id="268" r:id="rId59"/>
    <p:sldId id="288" r:id="rId60"/>
    <p:sldId id="269" r:id="rId61"/>
    <p:sldId id="270" r:id="rId62"/>
    <p:sldId id="348" r:id="rId63"/>
    <p:sldId id="349" r:id="rId64"/>
    <p:sldId id="334" r:id="rId65"/>
    <p:sldId id="335" r:id="rId66"/>
    <p:sldId id="336" r:id="rId67"/>
    <p:sldId id="337" r:id="rId68"/>
    <p:sldId id="338" r:id="rId69"/>
    <p:sldId id="339" r:id="rId70"/>
    <p:sldId id="340" r:id="rId71"/>
    <p:sldId id="342" r:id="rId72"/>
    <p:sldId id="360" r:id="rId73"/>
    <p:sldId id="35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50" d="100"/>
          <a:sy n="50"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15678-E39E-46B2-BEC6-07EADF9D667A}"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3F92DC3F-1827-47AB-9AE2-77370BE62780}">
      <dgm:prSet/>
      <dgm:spPr/>
      <dgm:t>
        <a:bodyPr/>
        <a:lstStyle/>
        <a:p>
          <a:r>
            <a:rPr lang="en-US" b="1"/>
            <a:t>Being Average is Easy.  Average Requires No Effort.</a:t>
          </a:r>
          <a:endParaRPr lang="en-US"/>
        </a:p>
      </dgm:t>
    </dgm:pt>
    <dgm:pt modelId="{FFFF117D-F541-4D67-AAE3-DB1D4F3CDC74}" type="parTrans" cxnId="{5CB17B3A-F62E-4356-8289-5A2AB15A47B3}">
      <dgm:prSet/>
      <dgm:spPr/>
      <dgm:t>
        <a:bodyPr/>
        <a:lstStyle/>
        <a:p>
          <a:endParaRPr lang="en-US"/>
        </a:p>
      </dgm:t>
    </dgm:pt>
    <dgm:pt modelId="{48A2DDA2-0BE1-4CA5-8C24-955F38C5DD9B}" type="sibTrans" cxnId="{5CB17B3A-F62E-4356-8289-5A2AB15A47B3}">
      <dgm:prSet/>
      <dgm:spPr/>
      <dgm:t>
        <a:bodyPr/>
        <a:lstStyle/>
        <a:p>
          <a:endParaRPr lang="en-US"/>
        </a:p>
      </dgm:t>
    </dgm:pt>
    <dgm:pt modelId="{9E15D3E1-4FE9-4734-80A1-C2FFD8A12E54}">
      <dgm:prSet/>
      <dgm:spPr/>
      <dgm:t>
        <a:bodyPr/>
        <a:lstStyle/>
        <a:p>
          <a:r>
            <a:rPr lang="en-US" b="1"/>
            <a:t>Average is a nice word for mediocre.</a:t>
          </a:r>
          <a:endParaRPr lang="en-US"/>
        </a:p>
      </dgm:t>
    </dgm:pt>
    <dgm:pt modelId="{4773E166-9BD2-4D3C-931E-E6D70EFE706D}" type="parTrans" cxnId="{9B994A39-EC2F-4CE7-8EE4-9AFBBD4AB751}">
      <dgm:prSet/>
      <dgm:spPr/>
      <dgm:t>
        <a:bodyPr/>
        <a:lstStyle/>
        <a:p>
          <a:endParaRPr lang="en-US"/>
        </a:p>
      </dgm:t>
    </dgm:pt>
    <dgm:pt modelId="{7CFCE20C-36E7-419B-8BD0-CA61F3B12E68}" type="sibTrans" cxnId="{9B994A39-EC2F-4CE7-8EE4-9AFBBD4AB751}">
      <dgm:prSet/>
      <dgm:spPr/>
      <dgm:t>
        <a:bodyPr/>
        <a:lstStyle/>
        <a:p>
          <a:endParaRPr lang="en-US"/>
        </a:p>
      </dgm:t>
    </dgm:pt>
    <dgm:pt modelId="{7820ADA9-839D-444F-B36B-6157E0392EAC}" type="pres">
      <dgm:prSet presAssocID="{1D415678-E39E-46B2-BEC6-07EADF9D667A}" presName="hierChild1" presStyleCnt="0">
        <dgm:presLayoutVars>
          <dgm:chPref val="1"/>
          <dgm:dir/>
          <dgm:animOne val="branch"/>
          <dgm:animLvl val="lvl"/>
          <dgm:resizeHandles/>
        </dgm:presLayoutVars>
      </dgm:prSet>
      <dgm:spPr/>
    </dgm:pt>
    <dgm:pt modelId="{5A9DF510-12D9-4CA0-AAB6-EC1C36479560}" type="pres">
      <dgm:prSet presAssocID="{3F92DC3F-1827-47AB-9AE2-77370BE62780}" presName="hierRoot1" presStyleCnt="0"/>
      <dgm:spPr/>
    </dgm:pt>
    <dgm:pt modelId="{A5A497DE-1270-4B64-B689-BF8BD50C1A95}" type="pres">
      <dgm:prSet presAssocID="{3F92DC3F-1827-47AB-9AE2-77370BE62780}" presName="composite" presStyleCnt="0"/>
      <dgm:spPr/>
    </dgm:pt>
    <dgm:pt modelId="{62FDA75E-CD4B-4218-A98E-8AC245837640}" type="pres">
      <dgm:prSet presAssocID="{3F92DC3F-1827-47AB-9AE2-77370BE62780}" presName="background" presStyleLbl="node0" presStyleIdx="0" presStyleCnt="2"/>
      <dgm:spPr/>
    </dgm:pt>
    <dgm:pt modelId="{06E2A0A4-697F-44D9-9C3D-8D7DB5C9C3F1}" type="pres">
      <dgm:prSet presAssocID="{3F92DC3F-1827-47AB-9AE2-77370BE62780}" presName="text" presStyleLbl="fgAcc0" presStyleIdx="0" presStyleCnt="2">
        <dgm:presLayoutVars>
          <dgm:chPref val="3"/>
        </dgm:presLayoutVars>
      </dgm:prSet>
      <dgm:spPr/>
    </dgm:pt>
    <dgm:pt modelId="{C17788BD-B545-4EE4-8F65-315507C6A9DC}" type="pres">
      <dgm:prSet presAssocID="{3F92DC3F-1827-47AB-9AE2-77370BE62780}" presName="hierChild2" presStyleCnt="0"/>
      <dgm:spPr/>
    </dgm:pt>
    <dgm:pt modelId="{28C6B42C-7B7B-4407-8A38-58CCC54F7B77}" type="pres">
      <dgm:prSet presAssocID="{9E15D3E1-4FE9-4734-80A1-C2FFD8A12E54}" presName="hierRoot1" presStyleCnt="0"/>
      <dgm:spPr/>
    </dgm:pt>
    <dgm:pt modelId="{030866D5-5D6A-4433-8AF9-DB3CFDA77E49}" type="pres">
      <dgm:prSet presAssocID="{9E15D3E1-4FE9-4734-80A1-C2FFD8A12E54}" presName="composite" presStyleCnt="0"/>
      <dgm:spPr/>
    </dgm:pt>
    <dgm:pt modelId="{6F525CBC-4940-4E81-972C-B76E484BA3BE}" type="pres">
      <dgm:prSet presAssocID="{9E15D3E1-4FE9-4734-80A1-C2FFD8A12E54}" presName="background" presStyleLbl="node0" presStyleIdx="1" presStyleCnt="2"/>
      <dgm:spPr/>
    </dgm:pt>
    <dgm:pt modelId="{C232F1B3-1D40-43F2-9FB5-55240C785B67}" type="pres">
      <dgm:prSet presAssocID="{9E15D3E1-4FE9-4734-80A1-C2FFD8A12E54}" presName="text" presStyleLbl="fgAcc0" presStyleIdx="1" presStyleCnt="2">
        <dgm:presLayoutVars>
          <dgm:chPref val="3"/>
        </dgm:presLayoutVars>
      </dgm:prSet>
      <dgm:spPr/>
    </dgm:pt>
    <dgm:pt modelId="{1DAE9D6C-C5BE-48C0-B436-59D9D69236AE}" type="pres">
      <dgm:prSet presAssocID="{9E15D3E1-4FE9-4734-80A1-C2FFD8A12E54}" presName="hierChild2" presStyleCnt="0"/>
      <dgm:spPr/>
    </dgm:pt>
  </dgm:ptLst>
  <dgm:cxnLst>
    <dgm:cxn modelId="{9B994A39-EC2F-4CE7-8EE4-9AFBBD4AB751}" srcId="{1D415678-E39E-46B2-BEC6-07EADF9D667A}" destId="{9E15D3E1-4FE9-4734-80A1-C2FFD8A12E54}" srcOrd="1" destOrd="0" parTransId="{4773E166-9BD2-4D3C-931E-E6D70EFE706D}" sibTransId="{7CFCE20C-36E7-419B-8BD0-CA61F3B12E68}"/>
    <dgm:cxn modelId="{5CB17B3A-F62E-4356-8289-5A2AB15A47B3}" srcId="{1D415678-E39E-46B2-BEC6-07EADF9D667A}" destId="{3F92DC3F-1827-47AB-9AE2-77370BE62780}" srcOrd="0" destOrd="0" parTransId="{FFFF117D-F541-4D67-AAE3-DB1D4F3CDC74}" sibTransId="{48A2DDA2-0BE1-4CA5-8C24-955F38C5DD9B}"/>
    <dgm:cxn modelId="{6DFCC53A-F180-4BC1-AA28-F07CCFB126E2}" type="presOf" srcId="{3F92DC3F-1827-47AB-9AE2-77370BE62780}" destId="{06E2A0A4-697F-44D9-9C3D-8D7DB5C9C3F1}" srcOrd="0" destOrd="0" presId="urn:microsoft.com/office/officeart/2005/8/layout/hierarchy1"/>
    <dgm:cxn modelId="{6964D880-4966-45BC-91F2-9153877ABAD4}" type="presOf" srcId="{1D415678-E39E-46B2-BEC6-07EADF9D667A}" destId="{7820ADA9-839D-444F-B36B-6157E0392EAC}" srcOrd="0" destOrd="0" presId="urn:microsoft.com/office/officeart/2005/8/layout/hierarchy1"/>
    <dgm:cxn modelId="{E31867FC-1EB4-4B0D-8360-7B8133C4BD9A}" type="presOf" srcId="{9E15D3E1-4FE9-4734-80A1-C2FFD8A12E54}" destId="{C232F1B3-1D40-43F2-9FB5-55240C785B67}" srcOrd="0" destOrd="0" presId="urn:microsoft.com/office/officeart/2005/8/layout/hierarchy1"/>
    <dgm:cxn modelId="{179DC852-E1E4-458F-9A5F-EFB680740130}" type="presParOf" srcId="{7820ADA9-839D-444F-B36B-6157E0392EAC}" destId="{5A9DF510-12D9-4CA0-AAB6-EC1C36479560}" srcOrd="0" destOrd="0" presId="urn:microsoft.com/office/officeart/2005/8/layout/hierarchy1"/>
    <dgm:cxn modelId="{8153BBC5-3089-4C9A-A6E2-1577B9D0786B}" type="presParOf" srcId="{5A9DF510-12D9-4CA0-AAB6-EC1C36479560}" destId="{A5A497DE-1270-4B64-B689-BF8BD50C1A95}" srcOrd="0" destOrd="0" presId="urn:microsoft.com/office/officeart/2005/8/layout/hierarchy1"/>
    <dgm:cxn modelId="{8A27ECF8-6125-4B16-AE1F-D311FA538969}" type="presParOf" srcId="{A5A497DE-1270-4B64-B689-BF8BD50C1A95}" destId="{62FDA75E-CD4B-4218-A98E-8AC245837640}" srcOrd="0" destOrd="0" presId="urn:microsoft.com/office/officeart/2005/8/layout/hierarchy1"/>
    <dgm:cxn modelId="{C8A883A5-86B6-40B2-99B6-14CA2C6A9A0B}" type="presParOf" srcId="{A5A497DE-1270-4B64-B689-BF8BD50C1A95}" destId="{06E2A0A4-697F-44D9-9C3D-8D7DB5C9C3F1}" srcOrd="1" destOrd="0" presId="urn:microsoft.com/office/officeart/2005/8/layout/hierarchy1"/>
    <dgm:cxn modelId="{49028E86-67C1-439C-91F4-3024C6D778D2}" type="presParOf" srcId="{5A9DF510-12D9-4CA0-AAB6-EC1C36479560}" destId="{C17788BD-B545-4EE4-8F65-315507C6A9DC}" srcOrd="1" destOrd="0" presId="urn:microsoft.com/office/officeart/2005/8/layout/hierarchy1"/>
    <dgm:cxn modelId="{EDAFEA37-C1DF-40D4-B72A-24622C6EA3AC}" type="presParOf" srcId="{7820ADA9-839D-444F-B36B-6157E0392EAC}" destId="{28C6B42C-7B7B-4407-8A38-58CCC54F7B77}" srcOrd="1" destOrd="0" presId="urn:microsoft.com/office/officeart/2005/8/layout/hierarchy1"/>
    <dgm:cxn modelId="{1D60CCD7-003D-4230-A40D-04AE08E362C9}" type="presParOf" srcId="{28C6B42C-7B7B-4407-8A38-58CCC54F7B77}" destId="{030866D5-5D6A-4433-8AF9-DB3CFDA77E49}" srcOrd="0" destOrd="0" presId="urn:microsoft.com/office/officeart/2005/8/layout/hierarchy1"/>
    <dgm:cxn modelId="{0B7C26F1-432B-400A-B217-FD828D44BB6E}" type="presParOf" srcId="{030866D5-5D6A-4433-8AF9-DB3CFDA77E49}" destId="{6F525CBC-4940-4E81-972C-B76E484BA3BE}" srcOrd="0" destOrd="0" presId="urn:microsoft.com/office/officeart/2005/8/layout/hierarchy1"/>
    <dgm:cxn modelId="{7167B58C-4088-4432-990B-4E9870FA7755}" type="presParOf" srcId="{030866D5-5D6A-4433-8AF9-DB3CFDA77E49}" destId="{C232F1B3-1D40-43F2-9FB5-55240C785B67}" srcOrd="1" destOrd="0" presId="urn:microsoft.com/office/officeart/2005/8/layout/hierarchy1"/>
    <dgm:cxn modelId="{317C1BE7-39B7-49CA-B9F7-B4618F88BBC4}" type="presParOf" srcId="{28C6B42C-7B7B-4407-8A38-58CCC54F7B77}" destId="{1DAE9D6C-C5BE-48C0-B436-59D9D69236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24DCA-3A28-46F4-8406-CAA540BD00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41C1FF-8F67-42AC-904B-41C24F8B4F77}">
      <dgm:prSet/>
      <dgm:spPr/>
      <dgm:t>
        <a:bodyPr/>
        <a:lstStyle/>
        <a:p>
          <a:r>
            <a:rPr lang="en-US" b="1" dirty="0"/>
            <a:t>Leadership requires effort.</a:t>
          </a:r>
          <a:endParaRPr lang="en-US" dirty="0"/>
        </a:p>
      </dgm:t>
    </dgm:pt>
    <dgm:pt modelId="{9920B393-F61E-4F30-B327-31C9DC7BDC1C}" type="parTrans" cxnId="{96B14B89-6DB6-454A-8080-033ABEE9F225}">
      <dgm:prSet/>
      <dgm:spPr/>
      <dgm:t>
        <a:bodyPr/>
        <a:lstStyle/>
        <a:p>
          <a:endParaRPr lang="en-US"/>
        </a:p>
      </dgm:t>
    </dgm:pt>
    <dgm:pt modelId="{C8D6E9E3-5B88-4998-ADF0-148B0722BD9C}" type="sibTrans" cxnId="{96B14B89-6DB6-454A-8080-033ABEE9F225}">
      <dgm:prSet/>
      <dgm:spPr/>
      <dgm:t>
        <a:bodyPr/>
        <a:lstStyle/>
        <a:p>
          <a:endParaRPr lang="en-US"/>
        </a:p>
      </dgm:t>
    </dgm:pt>
    <dgm:pt modelId="{CBC5C1B4-7070-4DC7-B576-664DA8700936}">
      <dgm:prSet/>
      <dgm:spPr/>
      <dgm:t>
        <a:bodyPr/>
        <a:lstStyle/>
        <a:p>
          <a:r>
            <a:rPr lang="en-US" b="1"/>
            <a:t>Allow me to introduce you to Aleksandr Karelin</a:t>
          </a:r>
          <a:endParaRPr lang="en-US"/>
        </a:p>
      </dgm:t>
    </dgm:pt>
    <dgm:pt modelId="{25BB71F5-3F61-400E-A4EE-77A9F5847B96}" type="parTrans" cxnId="{7F1D2864-C089-4FAB-BD50-888ACF2095EC}">
      <dgm:prSet/>
      <dgm:spPr/>
      <dgm:t>
        <a:bodyPr/>
        <a:lstStyle/>
        <a:p>
          <a:endParaRPr lang="en-US"/>
        </a:p>
      </dgm:t>
    </dgm:pt>
    <dgm:pt modelId="{BF0E5162-2B77-4A4B-957C-9AE897E4B63B}" type="sibTrans" cxnId="{7F1D2864-C089-4FAB-BD50-888ACF2095EC}">
      <dgm:prSet/>
      <dgm:spPr/>
      <dgm:t>
        <a:bodyPr/>
        <a:lstStyle/>
        <a:p>
          <a:endParaRPr lang="en-US"/>
        </a:p>
      </dgm:t>
    </dgm:pt>
    <dgm:pt modelId="{D7041BF6-6FB6-4A14-A121-BCF26DD553F3}" type="pres">
      <dgm:prSet presAssocID="{C6B24DCA-3A28-46F4-8406-CAA540BD0000}" presName="hierChild1" presStyleCnt="0">
        <dgm:presLayoutVars>
          <dgm:chPref val="1"/>
          <dgm:dir/>
          <dgm:animOne val="branch"/>
          <dgm:animLvl val="lvl"/>
          <dgm:resizeHandles/>
        </dgm:presLayoutVars>
      </dgm:prSet>
      <dgm:spPr/>
    </dgm:pt>
    <dgm:pt modelId="{19DF4C39-4A14-406D-8E1F-85F6D8F328CD}" type="pres">
      <dgm:prSet presAssocID="{4241C1FF-8F67-42AC-904B-41C24F8B4F77}" presName="hierRoot1" presStyleCnt="0"/>
      <dgm:spPr/>
    </dgm:pt>
    <dgm:pt modelId="{8ED9F1D5-B24C-4075-8A71-18AFD63B604A}" type="pres">
      <dgm:prSet presAssocID="{4241C1FF-8F67-42AC-904B-41C24F8B4F77}" presName="composite" presStyleCnt="0"/>
      <dgm:spPr/>
    </dgm:pt>
    <dgm:pt modelId="{7AF0AC72-70D7-48F5-886F-EFF5439FB0B7}" type="pres">
      <dgm:prSet presAssocID="{4241C1FF-8F67-42AC-904B-41C24F8B4F77}" presName="background" presStyleLbl="node0" presStyleIdx="0" presStyleCnt="2"/>
      <dgm:spPr/>
    </dgm:pt>
    <dgm:pt modelId="{8A6D8C87-543E-4849-9D5B-5731D456C324}" type="pres">
      <dgm:prSet presAssocID="{4241C1FF-8F67-42AC-904B-41C24F8B4F77}" presName="text" presStyleLbl="fgAcc0" presStyleIdx="0" presStyleCnt="2">
        <dgm:presLayoutVars>
          <dgm:chPref val="3"/>
        </dgm:presLayoutVars>
      </dgm:prSet>
      <dgm:spPr/>
    </dgm:pt>
    <dgm:pt modelId="{A81C9B1C-BE54-4361-8556-EF4A04160011}" type="pres">
      <dgm:prSet presAssocID="{4241C1FF-8F67-42AC-904B-41C24F8B4F77}" presName="hierChild2" presStyleCnt="0"/>
      <dgm:spPr/>
    </dgm:pt>
    <dgm:pt modelId="{71C93C2B-C33A-46EC-AE6C-B8D1A7E1BD9C}" type="pres">
      <dgm:prSet presAssocID="{CBC5C1B4-7070-4DC7-B576-664DA8700936}" presName="hierRoot1" presStyleCnt="0"/>
      <dgm:spPr/>
    </dgm:pt>
    <dgm:pt modelId="{5FAB038B-02C2-4338-A4C4-6C605DAEDC91}" type="pres">
      <dgm:prSet presAssocID="{CBC5C1B4-7070-4DC7-B576-664DA8700936}" presName="composite" presStyleCnt="0"/>
      <dgm:spPr/>
    </dgm:pt>
    <dgm:pt modelId="{7E885D8B-5675-4931-9910-D454BD786A01}" type="pres">
      <dgm:prSet presAssocID="{CBC5C1B4-7070-4DC7-B576-664DA8700936}" presName="background" presStyleLbl="node0" presStyleIdx="1" presStyleCnt="2"/>
      <dgm:spPr/>
    </dgm:pt>
    <dgm:pt modelId="{9D8F5539-4EFE-4654-8FDB-38D19CEFEB47}" type="pres">
      <dgm:prSet presAssocID="{CBC5C1B4-7070-4DC7-B576-664DA8700936}" presName="text" presStyleLbl="fgAcc0" presStyleIdx="1" presStyleCnt="2">
        <dgm:presLayoutVars>
          <dgm:chPref val="3"/>
        </dgm:presLayoutVars>
      </dgm:prSet>
      <dgm:spPr/>
    </dgm:pt>
    <dgm:pt modelId="{8AA0191A-F261-4200-9CCE-282795EB697E}" type="pres">
      <dgm:prSet presAssocID="{CBC5C1B4-7070-4DC7-B576-664DA8700936}" presName="hierChild2" presStyleCnt="0"/>
      <dgm:spPr/>
    </dgm:pt>
  </dgm:ptLst>
  <dgm:cxnLst>
    <dgm:cxn modelId="{7F1D2864-C089-4FAB-BD50-888ACF2095EC}" srcId="{C6B24DCA-3A28-46F4-8406-CAA540BD0000}" destId="{CBC5C1B4-7070-4DC7-B576-664DA8700936}" srcOrd="1" destOrd="0" parTransId="{25BB71F5-3F61-400E-A4EE-77A9F5847B96}" sibTransId="{BF0E5162-2B77-4A4B-957C-9AE897E4B63B}"/>
    <dgm:cxn modelId="{CC569258-896E-4AF2-AB38-BCD139512E7D}" type="presOf" srcId="{4241C1FF-8F67-42AC-904B-41C24F8B4F77}" destId="{8A6D8C87-543E-4849-9D5B-5731D456C324}" srcOrd="0" destOrd="0" presId="urn:microsoft.com/office/officeart/2005/8/layout/hierarchy1"/>
    <dgm:cxn modelId="{96B14B89-6DB6-454A-8080-033ABEE9F225}" srcId="{C6B24DCA-3A28-46F4-8406-CAA540BD0000}" destId="{4241C1FF-8F67-42AC-904B-41C24F8B4F77}" srcOrd="0" destOrd="0" parTransId="{9920B393-F61E-4F30-B327-31C9DC7BDC1C}" sibTransId="{C8D6E9E3-5B88-4998-ADF0-148B0722BD9C}"/>
    <dgm:cxn modelId="{CD0826AB-6CB5-4234-A682-3D2C78B4D880}" type="presOf" srcId="{CBC5C1B4-7070-4DC7-B576-664DA8700936}" destId="{9D8F5539-4EFE-4654-8FDB-38D19CEFEB47}" srcOrd="0" destOrd="0" presId="urn:microsoft.com/office/officeart/2005/8/layout/hierarchy1"/>
    <dgm:cxn modelId="{FB848AC4-6DE4-4669-BF14-BF0692EDD139}" type="presOf" srcId="{C6B24DCA-3A28-46F4-8406-CAA540BD0000}" destId="{D7041BF6-6FB6-4A14-A121-BCF26DD553F3}" srcOrd="0" destOrd="0" presId="urn:microsoft.com/office/officeart/2005/8/layout/hierarchy1"/>
    <dgm:cxn modelId="{041CB3CD-B5AB-4457-8EF4-346355ABA777}" type="presParOf" srcId="{D7041BF6-6FB6-4A14-A121-BCF26DD553F3}" destId="{19DF4C39-4A14-406D-8E1F-85F6D8F328CD}" srcOrd="0" destOrd="0" presId="urn:microsoft.com/office/officeart/2005/8/layout/hierarchy1"/>
    <dgm:cxn modelId="{14C60DCB-543C-497C-86A2-483F1BBED2EA}" type="presParOf" srcId="{19DF4C39-4A14-406D-8E1F-85F6D8F328CD}" destId="{8ED9F1D5-B24C-4075-8A71-18AFD63B604A}" srcOrd="0" destOrd="0" presId="urn:microsoft.com/office/officeart/2005/8/layout/hierarchy1"/>
    <dgm:cxn modelId="{28FF078D-B283-40DD-BBE7-035C58951527}" type="presParOf" srcId="{8ED9F1D5-B24C-4075-8A71-18AFD63B604A}" destId="{7AF0AC72-70D7-48F5-886F-EFF5439FB0B7}" srcOrd="0" destOrd="0" presId="urn:microsoft.com/office/officeart/2005/8/layout/hierarchy1"/>
    <dgm:cxn modelId="{40533AA3-3839-4854-9FD7-6905CAE7B61A}" type="presParOf" srcId="{8ED9F1D5-B24C-4075-8A71-18AFD63B604A}" destId="{8A6D8C87-543E-4849-9D5B-5731D456C324}" srcOrd="1" destOrd="0" presId="urn:microsoft.com/office/officeart/2005/8/layout/hierarchy1"/>
    <dgm:cxn modelId="{2CCA1D64-740E-4B64-B8CC-E3B03F49FE89}" type="presParOf" srcId="{19DF4C39-4A14-406D-8E1F-85F6D8F328CD}" destId="{A81C9B1C-BE54-4361-8556-EF4A04160011}" srcOrd="1" destOrd="0" presId="urn:microsoft.com/office/officeart/2005/8/layout/hierarchy1"/>
    <dgm:cxn modelId="{85668167-521E-46C5-A1AB-DFB45BCB696C}" type="presParOf" srcId="{D7041BF6-6FB6-4A14-A121-BCF26DD553F3}" destId="{71C93C2B-C33A-46EC-AE6C-B8D1A7E1BD9C}" srcOrd="1" destOrd="0" presId="urn:microsoft.com/office/officeart/2005/8/layout/hierarchy1"/>
    <dgm:cxn modelId="{9E1FB245-5084-435B-AD7D-DE6DD8174D93}" type="presParOf" srcId="{71C93C2B-C33A-46EC-AE6C-B8D1A7E1BD9C}" destId="{5FAB038B-02C2-4338-A4C4-6C605DAEDC91}" srcOrd="0" destOrd="0" presId="urn:microsoft.com/office/officeart/2005/8/layout/hierarchy1"/>
    <dgm:cxn modelId="{27CE7ED7-2C5A-4A8A-83F7-AFF7C44A9162}" type="presParOf" srcId="{5FAB038B-02C2-4338-A4C4-6C605DAEDC91}" destId="{7E885D8B-5675-4931-9910-D454BD786A01}" srcOrd="0" destOrd="0" presId="urn:microsoft.com/office/officeart/2005/8/layout/hierarchy1"/>
    <dgm:cxn modelId="{9673E334-04F0-47E8-9DDA-39957E8DC713}" type="presParOf" srcId="{5FAB038B-02C2-4338-A4C4-6C605DAEDC91}" destId="{9D8F5539-4EFE-4654-8FDB-38D19CEFEB47}" srcOrd="1" destOrd="0" presId="urn:microsoft.com/office/officeart/2005/8/layout/hierarchy1"/>
    <dgm:cxn modelId="{B4213C1D-D68F-4388-831A-6F173D98A2E6}" type="presParOf" srcId="{71C93C2B-C33A-46EC-AE6C-B8D1A7E1BD9C}" destId="{8AA0191A-F261-4200-9CCE-282795EB69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98533-098A-4BBC-8CC0-BCC88A008D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20D63E-077D-4372-BCD3-B69301CA7DF6}">
      <dgm:prSet/>
      <dgm:spPr/>
      <dgm:t>
        <a:bodyPr/>
        <a:lstStyle/>
        <a:p>
          <a:r>
            <a:rPr lang="en-US" b="1" dirty="0"/>
            <a:t>1. Be the Representative: Continue representing the people before God.</a:t>
          </a:r>
        </a:p>
      </dgm:t>
    </dgm:pt>
    <dgm:pt modelId="{1242010A-B1EF-47AC-AFB5-EA3337CD2FA0}" type="parTrans" cxnId="{BBEF9FC4-866D-4952-99A1-E5DCBEC90F7D}">
      <dgm:prSet/>
      <dgm:spPr/>
      <dgm:t>
        <a:bodyPr/>
        <a:lstStyle/>
        <a:p>
          <a:endParaRPr lang="en-US" b="1"/>
        </a:p>
      </dgm:t>
    </dgm:pt>
    <dgm:pt modelId="{32B92388-0816-41AA-B561-F24DBFDFDFB9}" type="sibTrans" cxnId="{BBEF9FC4-866D-4952-99A1-E5DCBEC90F7D}">
      <dgm:prSet/>
      <dgm:spPr/>
      <dgm:t>
        <a:bodyPr/>
        <a:lstStyle/>
        <a:p>
          <a:endParaRPr lang="en-US" b="1"/>
        </a:p>
      </dgm:t>
    </dgm:pt>
    <dgm:pt modelId="{6B470D53-E2EE-4813-B3AF-E87C804EAD2B}">
      <dgm:prSet/>
      <dgm:spPr/>
      <dgm:t>
        <a:bodyPr/>
        <a:lstStyle/>
        <a:p>
          <a:r>
            <a:rPr lang="en-US" b="1" dirty="0"/>
            <a:t>2. Delegate: Select capable, trustworthy, God-fearing men who hate dishonest gain.</a:t>
          </a:r>
        </a:p>
      </dgm:t>
    </dgm:pt>
    <dgm:pt modelId="{C9447992-C00A-4839-A758-BF5EA420BF64}" type="parTrans" cxnId="{6A88050D-6BCE-4240-A721-ABF8D0B56B92}">
      <dgm:prSet/>
      <dgm:spPr/>
      <dgm:t>
        <a:bodyPr/>
        <a:lstStyle/>
        <a:p>
          <a:endParaRPr lang="en-US" b="1"/>
        </a:p>
      </dgm:t>
    </dgm:pt>
    <dgm:pt modelId="{D8E5F53D-F91F-4D49-8C7E-0EC5C18D90BB}" type="sibTrans" cxnId="{6A88050D-6BCE-4240-A721-ABF8D0B56B92}">
      <dgm:prSet/>
      <dgm:spPr/>
      <dgm:t>
        <a:bodyPr/>
        <a:lstStyle/>
        <a:p>
          <a:endParaRPr lang="en-US" b="1"/>
        </a:p>
      </dgm:t>
    </dgm:pt>
    <dgm:pt modelId="{5FD3D18A-3475-4D56-B7C0-CDD6F37D5C8D}">
      <dgm:prSet/>
      <dgm:spPr/>
      <dgm:t>
        <a:bodyPr/>
        <a:lstStyle/>
        <a:p>
          <a:r>
            <a:rPr lang="en-US" b="1" dirty="0"/>
            <a:t>3. Structure the Leadership: Appoint these men as officials over thousands, hundreds, fifties, and tens.</a:t>
          </a:r>
        </a:p>
      </dgm:t>
    </dgm:pt>
    <dgm:pt modelId="{AFF834D3-B9DC-4156-ACD1-83AE32F516BF}" type="parTrans" cxnId="{F3C2B872-ED9A-4B6F-9E86-948ECAF337A2}">
      <dgm:prSet/>
      <dgm:spPr/>
      <dgm:t>
        <a:bodyPr/>
        <a:lstStyle/>
        <a:p>
          <a:endParaRPr lang="en-US" b="1"/>
        </a:p>
      </dgm:t>
    </dgm:pt>
    <dgm:pt modelId="{869CDD7E-4E2E-4DB4-B052-8C4580F2228C}" type="sibTrans" cxnId="{F3C2B872-ED9A-4B6F-9E86-948ECAF337A2}">
      <dgm:prSet/>
      <dgm:spPr/>
      <dgm:t>
        <a:bodyPr/>
        <a:lstStyle/>
        <a:p>
          <a:endParaRPr lang="en-US" b="1"/>
        </a:p>
      </dgm:t>
    </dgm:pt>
    <dgm:pt modelId="{95B7C872-3910-4F6C-B373-3D5CA7C5C37A}">
      <dgm:prSet/>
      <dgm:spPr/>
      <dgm:t>
        <a:bodyPr/>
        <a:lstStyle/>
        <a:p>
          <a:r>
            <a:rPr lang="en-US" b="1" dirty="0"/>
            <a:t>4. Train Them: Teach them God’s decrees and instructions, showing them the way to live.</a:t>
          </a:r>
        </a:p>
      </dgm:t>
    </dgm:pt>
    <dgm:pt modelId="{B365E151-1217-4699-B6FE-EE6D2C81C139}" type="parTrans" cxnId="{7A0E7EA7-95B3-46D2-850F-6384A1003282}">
      <dgm:prSet/>
      <dgm:spPr/>
      <dgm:t>
        <a:bodyPr/>
        <a:lstStyle/>
        <a:p>
          <a:endParaRPr lang="en-US" b="1"/>
        </a:p>
      </dgm:t>
    </dgm:pt>
    <dgm:pt modelId="{CA6C5D8E-BE43-4538-90B0-7FE56EB56009}" type="sibTrans" cxnId="{7A0E7EA7-95B3-46D2-850F-6384A1003282}">
      <dgm:prSet/>
      <dgm:spPr/>
      <dgm:t>
        <a:bodyPr/>
        <a:lstStyle/>
        <a:p>
          <a:endParaRPr lang="en-US" b="1"/>
        </a:p>
      </dgm:t>
    </dgm:pt>
    <dgm:pt modelId="{38DE1406-DD50-44E2-9641-E3EE2A102B8D}">
      <dgm:prSet/>
      <dgm:spPr/>
      <dgm:t>
        <a:bodyPr/>
        <a:lstStyle/>
        <a:p>
          <a:r>
            <a:rPr lang="en-US" b="1" dirty="0"/>
            <a:t>5. Trust Them: Let them handle simple cases, bringing only difficult matters to Moses.</a:t>
          </a:r>
        </a:p>
      </dgm:t>
    </dgm:pt>
    <dgm:pt modelId="{E56AF312-D37C-4EB0-A917-4697AA23495A}" type="parTrans" cxnId="{89AB630F-7E7D-4C27-9453-B7C7E71AA9C4}">
      <dgm:prSet/>
      <dgm:spPr/>
      <dgm:t>
        <a:bodyPr/>
        <a:lstStyle/>
        <a:p>
          <a:endParaRPr lang="en-US" b="1"/>
        </a:p>
      </dgm:t>
    </dgm:pt>
    <dgm:pt modelId="{F46EB945-DCB2-411A-9917-411380A797F4}" type="sibTrans" cxnId="{89AB630F-7E7D-4C27-9453-B7C7E71AA9C4}">
      <dgm:prSet/>
      <dgm:spPr/>
      <dgm:t>
        <a:bodyPr/>
        <a:lstStyle/>
        <a:p>
          <a:endParaRPr lang="en-US" b="1"/>
        </a:p>
      </dgm:t>
    </dgm:pt>
    <dgm:pt modelId="{36C2B64B-EFC3-4F9A-9C51-71C74B6FF2A3}" type="pres">
      <dgm:prSet presAssocID="{9BA98533-098A-4BBC-8CC0-BCC88A008D7E}" presName="root" presStyleCnt="0">
        <dgm:presLayoutVars>
          <dgm:dir/>
          <dgm:resizeHandles val="exact"/>
        </dgm:presLayoutVars>
      </dgm:prSet>
      <dgm:spPr/>
    </dgm:pt>
    <dgm:pt modelId="{3F498C32-6E7C-41DF-937C-00105A297004}" type="pres">
      <dgm:prSet presAssocID="{9F20D63E-077D-4372-BCD3-B69301CA7DF6}" presName="compNode" presStyleCnt="0"/>
      <dgm:spPr/>
    </dgm:pt>
    <dgm:pt modelId="{7CC6E1F3-1088-4C0C-A9AB-7A44F8D5D7CA}" type="pres">
      <dgm:prSet presAssocID="{9F20D63E-077D-4372-BCD3-B69301CA7DF6}" presName="bgRect" presStyleLbl="bgShp" presStyleIdx="0" presStyleCnt="5" custLinFactNeighborX="-374" custLinFactNeighborY="-12598"/>
      <dgm:spPr/>
    </dgm:pt>
    <dgm:pt modelId="{09D6B28B-B943-4008-93D2-653DD2DDDF18}" type="pres">
      <dgm:prSet presAssocID="{9F20D63E-077D-4372-BCD3-B69301CA7DF6}"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ecturer with solid fill"/>
        </a:ext>
      </dgm:extLst>
    </dgm:pt>
    <dgm:pt modelId="{D32A3255-396C-44B0-B19E-09849AF45AE7}" type="pres">
      <dgm:prSet presAssocID="{9F20D63E-077D-4372-BCD3-B69301CA7DF6}" presName="spaceRect" presStyleCnt="0"/>
      <dgm:spPr/>
    </dgm:pt>
    <dgm:pt modelId="{63CACE1C-AEA0-48ED-A363-01AAFB825640}" type="pres">
      <dgm:prSet presAssocID="{9F20D63E-077D-4372-BCD3-B69301CA7DF6}" presName="parTx" presStyleLbl="revTx" presStyleIdx="0" presStyleCnt="5">
        <dgm:presLayoutVars>
          <dgm:chMax val="0"/>
          <dgm:chPref val="0"/>
        </dgm:presLayoutVars>
      </dgm:prSet>
      <dgm:spPr/>
    </dgm:pt>
    <dgm:pt modelId="{B512F2B7-AB41-4320-84B4-2472AC67E189}" type="pres">
      <dgm:prSet presAssocID="{32B92388-0816-41AA-B561-F24DBFDFDFB9}" presName="sibTrans" presStyleCnt="0"/>
      <dgm:spPr/>
    </dgm:pt>
    <dgm:pt modelId="{B0DFFD37-B330-4C4D-BE07-31CDCF893A09}" type="pres">
      <dgm:prSet presAssocID="{6B470D53-E2EE-4813-B3AF-E87C804EAD2B}" presName="compNode" presStyleCnt="0"/>
      <dgm:spPr/>
    </dgm:pt>
    <dgm:pt modelId="{26844156-949F-46F8-9FE0-181A025B7AAA}" type="pres">
      <dgm:prSet presAssocID="{6B470D53-E2EE-4813-B3AF-E87C804EAD2B}" presName="bgRect" presStyleLbl="bgShp" presStyleIdx="1" presStyleCnt="5"/>
      <dgm:spPr/>
    </dgm:pt>
    <dgm:pt modelId="{FFFDFCE7-8A06-47B6-8B59-95A9DE5D2038}" type="pres">
      <dgm:prSet presAssocID="{6B470D53-E2EE-4813-B3AF-E87C804EAD2B}"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ight pointing backhand index with solid fill"/>
        </a:ext>
      </dgm:extLst>
    </dgm:pt>
    <dgm:pt modelId="{7500BA1C-D5BE-4CBE-9E42-B461DF4957F1}" type="pres">
      <dgm:prSet presAssocID="{6B470D53-E2EE-4813-B3AF-E87C804EAD2B}" presName="spaceRect" presStyleCnt="0"/>
      <dgm:spPr/>
    </dgm:pt>
    <dgm:pt modelId="{656E1221-8021-4D5F-BF25-C94414F78E39}" type="pres">
      <dgm:prSet presAssocID="{6B470D53-E2EE-4813-B3AF-E87C804EAD2B}" presName="parTx" presStyleLbl="revTx" presStyleIdx="1" presStyleCnt="5">
        <dgm:presLayoutVars>
          <dgm:chMax val="0"/>
          <dgm:chPref val="0"/>
        </dgm:presLayoutVars>
      </dgm:prSet>
      <dgm:spPr/>
    </dgm:pt>
    <dgm:pt modelId="{100A6CDB-BF55-47C0-9F81-D2F1717F9635}" type="pres">
      <dgm:prSet presAssocID="{D8E5F53D-F91F-4D49-8C7E-0EC5C18D90BB}" presName="sibTrans" presStyleCnt="0"/>
      <dgm:spPr/>
    </dgm:pt>
    <dgm:pt modelId="{A9489298-FE3B-4FF4-AF3F-23FC7B4395FD}" type="pres">
      <dgm:prSet presAssocID="{5FD3D18A-3475-4D56-B7C0-CDD6F37D5C8D}" presName="compNode" presStyleCnt="0"/>
      <dgm:spPr/>
    </dgm:pt>
    <dgm:pt modelId="{154E6B60-3ADC-4F36-AE99-256C7F45E131}" type="pres">
      <dgm:prSet presAssocID="{5FD3D18A-3475-4D56-B7C0-CDD6F37D5C8D}" presName="bgRect" presStyleLbl="bgShp" presStyleIdx="2" presStyleCnt="5"/>
      <dgm:spPr/>
    </dgm:pt>
    <dgm:pt modelId="{2F27008B-3794-46BB-A618-9B5059F9F578}" type="pres">
      <dgm:prSet presAssocID="{5FD3D18A-3475-4D56-B7C0-CDD6F37D5C8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C2F2D4CC-2894-45C1-A09C-CC53022833C8}" type="pres">
      <dgm:prSet presAssocID="{5FD3D18A-3475-4D56-B7C0-CDD6F37D5C8D}" presName="spaceRect" presStyleCnt="0"/>
      <dgm:spPr/>
    </dgm:pt>
    <dgm:pt modelId="{E6755F37-4C5A-4AC5-999E-F40A9BAB7581}" type="pres">
      <dgm:prSet presAssocID="{5FD3D18A-3475-4D56-B7C0-CDD6F37D5C8D}" presName="parTx" presStyleLbl="revTx" presStyleIdx="2" presStyleCnt="5">
        <dgm:presLayoutVars>
          <dgm:chMax val="0"/>
          <dgm:chPref val="0"/>
        </dgm:presLayoutVars>
      </dgm:prSet>
      <dgm:spPr/>
    </dgm:pt>
    <dgm:pt modelId="{29CAF5AF-7FEF-4CEA-BCFF-5F92A72880A6}" type="pres">
      <dgm:prSet presAssocID="{869CDD7E-4E2E-4DB4-B052-8C4580F2228C}" presName="sibTrans" presStyleCnt="0"/>
      <dgm:spPr/>
    </dgm:pt>
    <dgm:pt modelId="{F7D220F3-E63D-474F-B927-BF1E134ECD8C}" type="pres">
      <dgm:prSet presAssocID="{95B7C872-3910-4F6C-B373-3D5CA7C5C37A}" presName="compNode" presStyleCnt="0"/>
      <dgm:spPr/>
    </dgm:pt>
    <dgm:pt modelId="{3C55AB35-5ABF-4B1C-8CB7-F7826A395D99}" type="pres">
      <dgm:prSet presAssocID="{95B7C872-3910-4F6C-B373-3D5CA7C5C37A}" presName="bgRect" presStyleLbl="bgShp" presStyleIdx="3" presStyleCnt="5"/>
      <dgm:spPr/>
    </dgm:pt>
    <dgm:pt modelId="{B1392DA9-042B-4E5F-BF3F-843FE4868069}" type="pres">
      <dgm:prSet presAssocID="{95B7C872-3910-4F6C-B373-3D5CA7C5C37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3CC01A6D-2610-4794-ABCD-6C5553BBBADC}" type="pres">
      <dgm:prSet presAssocID="{95B7C872-3910-4F6C-B373-3D5CA7C5C37A}" presName="spaceRect" presStyleCnt="0"/>
      <dgm:spPr/>
    </dgm:pt>
    <dgm:pt modelId="{FCF3B620-8C97-464E-A6A7-3412204D8E3B}" type="pres">
      <dgm:prSet presAssocID="{95B7C872-3910-4F6C-B373-3D5CA7C5C37A}" presName="parTx" presStyleLbl="revTx" presStyleIdx="3" presStyleCnt="5">
        <dgm:presLayoutVars>
          <dgm:chMax val="0"/>
          <dgm:chPref val="0"/>
        </dgm:presLayoutVars>
      </dgm:prSet>
      <dgm:spPr/>
    </dgm:pt>
    <dgm:pt modelId="{DC558162-8190-4F47-9270-A33F73727E23}" type="pres">
      <dgm:prSet presAssocID="{CA6C5D8E-BE43-4538-90B0-7FE56EB56009}" presName="sibTrans" presStyleCnt="0"/>
      <dgm:spPr/>
    </dgm:pt>
    <dgm:pt modelId="{5B569235-4D52-494A-AE41-DD5AC3212CCF}" type="pres">
      <dgm:prSet presAssocID="{38DE1406-DD50-44E2-9641-E3EE2A102B8D}" presName="compNode" presStyleCnt="0"/>
      <dgm:spPr/>
    </dgm:pt>
    <dgm:pt modelId="{13E2B807-2FC0-4F81-9ACC-99956906368D}" type="pres">
      <dgm:prSet presAssocID="{38DE1406-DD50-44E2-9641-E3EE2A102B8D}" presName="bgRect" presStyleLbl="bgShp" presStyleIdx="4" presStyleCnt="5"/>
      <dgm:spPr/>
    </dgm:pt>
    <dgm:pt modelId="{A9A1E0E6-B1C1-4FAD-B3CB-7AEA8601FA6D}" type="pres">
      <dgm:prSet presAssocID="{38DE1406-DD50-44E2-9641-E3EE2A102B8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ield Tick with solid fill"/>
        </a:ext>
      </dgm:extLst>
    </dgm:pt>
    <dgm:pt modelId="{7D2AA446-7921-46EE-AD80-D54B1D5E660A}" type="pres">
      <dgm:prSet presAssocID="{38DE1406-DD50-44E2-9641-E3EE2A102B8D}" presName="spaceRect" presStyleCnt="0"/>
      <dgm:spPr/>
    </dgm:pt>
    <dgm:pt modelId="{012FC6C0-561A-44AA-85CB-1F5162F835AD}" type="pres">
      <dgm:prSet presAssocID="{38DE1406-DD50-44E2-9641-E3EE2A102B8D}" presName="parTx" presStyleLbl="revTx" presStyleIdx="4" presStyleCnt="5">
        <dgm:presLayoutVars>
          <dgm:chMax val="0"/>
          <dgm:chPref val="0"/>
        </dgm:presLayoutVars>
      </dgm:prSet>
      <dgm:spPr/>
    </dgm:pt>
  </dgm:ptLst>
  <dgm:cxnLst>
    <dgm:cxn modelId="{6A88050D-6BCE-4240-A721-ABF8D0B56B92}" srcId="{9BA98533-098A-4BBC-8CC0-BCC88A008D7E}" destId="{6B470D53-E2EE-4813-B3AF-E87C804EAD2B}" srcOrd="1" destOrd="0" parTransId="{C9447992-C00A-4839-A758-BF5EA420BF64}" sibTransId="{D8E5F53D-F91F-4D49-8C7E-0EC5C18D90BB}"/>
    <dgm:cxn modelId="{89AB630F-7E7D-4C27-9453-B7C7E71AA9C4}" srcId="{9BA98533-098A-4BBC-8CC0-BCC88A008D7E}" destId="{38DE1406-DD50-44E2-9641-E3EE2A102B8D}" srcOrd="4" destOrd="0" parTransId="{E56AF312-D37C-4EB0-A917-4697AA23495A}" sibTransId="{F46EB945-DCB2-411A-9917-411380A797F4}"/>
    <dgm:cxn modelId="{D97AB413-8231-4791-9068-36D1337C7CCD}" type="presOf" srcId="{5FD3D18A-3475-4D56-B7C0-CDD6F37D5C8D}" destId="{E6755F37-4C5A-4AC5-999E-F40A9BAB7581}" srcOrd="0" destOrd="0" presId="urn:microsoft.com/office/officeart/2018/2/layout/IconVerticalSolidList"/>
    <dgm:cxn modelId="{EBF71E3C-20CB-402B-9A16-8702DACA7C79}" type="presOf" srcId="{9F20D63E-077D-4372-BCD3-B69301CA7DF6}" destId="{63CACE1C-AEA0-48ED-A363-01AAFB825640}" srcOrd="0" destOrd="0" presId="urn:microsoft.com/office/officeart/2018/2/layout/IconVerticalSolidList"/>
    <dgm:cxn modelId="{6AFA9868-80B3-43D5-8F19-F95ED86067EC}" type="presOf" srcId="{9BA98533-098A-4BBC-8CC0-BCC88A008D7E}" destId="{36C2B64B-EFC3-4F9A-9C51-71C74B6FF2A3}" srcOrd="0" destOrd="0" presId="urn:microsoft.com/office/officeart/2018/2/layout/IconVerticalSolidList"/>
    <dgm:cxn modelId="{F3C2B872-ED9A-4B6F-9E86-948ECAF337A2}" srcId="{9BA98533-098A-4BBC-8CC0-BCC88A008D7E}" destId="{5FD3D18A-3475-4D56-B7C0-CDD6F37D5C8D}" srcOrd="2" destOrd="0" parTransId="{AFF834D3-B9DC-4156-ACD1-83AE32F516BF}" sibTransId="{869CDD7E-4E2E-4DB4-B052-8C4580F2228C}"/>
    <dgm:cxn modelId="{5615F37F-AB8B-4C71-A300-38BA24C640F1}" type="presOf" srcId="{95B7C872-3910-4F6C-B373-3D5CA7C5C37A}" destId="{FCF3B620-8C97-464E-A6A7-3412204D8E3B}" srcOrd="0" destOrd="0" presId="urn:microsoft.com/office/officeart/2018/2/layout/IconVerticalSolidList"/>
    <dgm:cxn modelId="{7A0E7EA7-95B3-46D2-850F-6384A1003282}" srcId="{9BA98533-098A-4BBC-8CC0-BCC88A008D7E}" destId="{95B7C872-3910-4F6C-B373-3D5CA7C5C37A}" srcOrd="3" destOrd="0" parTransId="{B365E151-1217-4699-B6FE-EE6D2C81C139}" sibTransId="{CA6C5D8E-BE43-4538-90B0-7FE56EB56009}"/>
    <dgm:cxn modelId="{D0115EB9-ECAA-4092-B164-C2DD56B4EB8F}" type="presOf" srcId="{38DE1406-DD50-44E2-9641-E3EE2A102B8D}" destId="{012FC6C0-561A-44AA-85CB-1F5162F835AD}" srcOrd="0" destOrd="0" presId="urn:microsoft.com/office/officeart/2018/2/layout/IconVerticalSolidList"/>
    <dgm:cxn modelId="{BBEF9FC4-866D-4952-99A1-E5DCBEC90F7D}" srcId="{9BA98533-098A-4BBC-8CC0-BCC88A008D7E}" destId="{9F20D63E-077D-4372-BCD3-B69301CA7DF6}" srcOrd="0" destOrd="0" parTransId="{1242010A-B1EF-47AC-AFB5-EA3337CD2FA0}" sibTransId="{32B92388-0816-41AA-B561-F24DBFDFDFB9}"/>
    <dgm:cxn modelId="{A4990AF2-611D-4961-8233-E488E0DCF92B}" type="presOf" srcId="{6B470D53-E2EE-4813-B3AF-E87C804EAD2B}" destId="{656E1221-8021-4D5F-BF25-C94414F78E39}" srcOrd="0" destOrd="0" presId="urn:microsoft.com/office/officeart/2018/2/layout/IconVerticalSolidList"/>
    <dgm:cxn modelId="{0341DCBB-25AB-46AD-8AF4-1D6021B03CDA}" type="presParOf" srcId="{36C2B64B-EFC3-4F9A-9C51-71C74B6FF2A3}" destId="{3F498C32-6E7C-41DF-937C-00105A297004}" srcOrd="0" destOrd="0" presId="urn:microsoft.com/office/officeart/2018/2/layout/IconVerticalSolidList"/>
    <dgm:cxn modelId="{A074FE91-7C58-4A43-9EA1-B3CC54AF6DA1}" type="presParOf" srcId="{3F498C32-6E7C-41DF-937C-00105A297004}" destId="{7CC6E1F3-1088-4C0C-A9AB-7A44F8D5D7CA}" srcOrd="0" destOrd="0" presId="urn:microsoft.com/office/officeart/2018/2/layout/IconVerticalSolidList"/>
    <dgm:cxn modelId="{B09C8C31-1108-4EED-8E4C-1C54E34E5E8A}" type="presParOf" srcId="{3F498C32-6E7C-41DF-937C-00105A297004}" destId="{09D6B28B-B943-4008-93D2-653DD2DDDF18}" srcOrd="1" destOrd="0" presId="urn:microsoft.com/office/officeart/2018/2/layout/IconVerticalSolidList"/>
    <dgm:cxn modelId="{2E6E0274-D03F-4CB2-9CD7-A3532CD049BA}" type="presParOf" srcId="{3F498C32-6E7C-41DF-937C-00105A297004}" destId="{D32A3255-396C-44B0-B19E-09849AF45AE7}" srcOrd="2" destOrd="0" presId="urn:microsoft.com/office/officeart/2018/2/layout/IconVerticalSolidList"/>
    <dgm:cxn modelId="{0B5416C3-6F19-46E3-9191-066BFA218257}" type="presParOf" srcId="{3F498C32-6E7C-41DF-937C-00105A297004}" destId="{63CACE1C-AEA0-48ED-A363-01AAFB825640}" srcOrd="3" destOrd="0" presId="urn:microsoft.com/office/officeart/2018/2/layout/IconVerticalSolidList"/>
    <dgm:cxn modelId="{33F02FBC-1212-4E14-B42D-702899EDF4D2}" type="presParOf" srcId="{36C2B64B-EFC3-4F9A-9C51-71C74B6FF2A3}" destId="{B512F2B7-AB41-4320-84B4-2472AC67E189}" srcOrd="1" destOrd="0" presId="urn:microsoft.com/office/officeart/2018/2/layout/IconVerticalSolidList"/>
    <dgm:cxn modelId="{4DEC9ECE-C6AD-425E-A576-8C77ED57932C}" type="presParOf" srcId="{36C2B64B-EFC3-4F9A-9C51-71C74B6FF2A3}" destId="{B0DFFD37-B330-4C4D-BE07-31CDCF893A09}" srcOrd="2" destOrd="0" presId="urn:microsoft.com/office/officeart/2018/2/layout/IconVerticalSolidList"/>
    <dgm:cxn modelId="{E2D308A4-4FC7-4A69-83D3-ED82B3BC43C7}" type="presParOf" srcId="{B0DFFD37-B330-4C4D-BE07-31CDCF893A09}" destId="{26844156-949F-46F8-9FE0-181A025B7AAA}" srcOrd="0" destOrd="0" presId="urn:microsoft.com/office/officeart/2018/2/layout/IconVerticalSolidList"/>
    <dgm:cxn modelId="{FC32DFCC-9572-44BC-9A94-5B292F8B5FFB}" type="presParOf" srcId="{B0DFFD37-B330-4C4D-BE07-31CDCF893A09}" destId="{FFFDFCE7-8A06-47B6-8B59-95A9DE5D2038}" srcOrd="1" destOrd="0" presId="urn:microsoft.com/office/officeart/2018/2/layout/IconVerticalSolidList"/>
    <dgm:cxn modelId="{934E5642-C73A-488E-8620-0A26B24EFEFD}" type="presParOf" srcId="{B0DFFD37-B330-4C4D-BE07-31CDCF893A09}" destId="{7500BA1C-D5BE-4CBE-9E42-B461DF4957F1}" srcOrd="2" destOrd="0" presId="urn:microsoft.com/office/officeart/2018/2/layout/IconVerticalSolidList"/>
    <dgm:cxn modelId="{8C25EAE4-38C3-4EBB-BDF9-EFB49C87380E}" type="presParOf" srcId="{B0DFFD37-B330-4C4D-BE07-31CDCF893A09}" destId="{656E1221-8021-4D5F-BF25-C94414F78E39}" srcOrd="3" destOrd="0" presId="urn:microsoft.com/office/officeart/2018/2/layout/IconVerticalSolidList"/>
    <dgm:cxn modelId="{542916CB-34F4-4850-A0F6-D96DEA75C2A5}" type="presParOf" srcId="{36C2B64B-EFC3-4F9A-9C51-71C74B6FF2A3}" destId="{100A6CDB-BF55-47C0-9F81-D2F1717F9635}" srcOrd="3" destOrd="0" presId="urn:microsoft.com/office/officeart/2018/2/layout/IconVerticalSolidList"/>
    <dgm:cxn modelId="{D76AEE28-BB42-4D56-A6A8-124E5EB6A97D}" type="presParOf" srcId="{36C2B64B-EFC3-4F9A-9C51-71C74B6FF2A3}" destId="{A9489298-FE3B-4FF4-AF3F-23FC7B4395FD}" srcOrd="4" destOrd="0" presId="urn:microsoft.com/office/officeart/2018/2/layout/IconVerticalSolidList"/>
    <dgm:cxn modelId="{A022F7FD-D5D1-477C-9651-FF38B25CD1A2}" type="presParOf" srcId="{A9489298-FE3B-4FF4-AF3F-23FC7B4395FD}" destId="{154E6B60-3ADC-4F36-AE99-256C7F45E131}" srcOrd="0" destOrd="0" presId="urn:microsoft.com/office/officeart/2018/2/layout/IconVerticalSolidList"/>
    <dgm:cxn modelId="{FC152BF5-8FA6-4E0D-8182-501B0419E2D4}" type="presParOf" srcId="{A9489298-FE3B-4FF4-AF3F-23FC7B4395FD}" destId="{2F27008B-3794-46BB-A618-9B5059F9F578}" srcOrd="1" destOrd="0" presId="urn:microsoft.com/office/officeart/2018/2/layout/IconVerticalSolidList"/>
    <dgm:cxn modelId="{D9CBE810-BEB8-44BF-BB05-8155DE7783F5}" type="presParOf" srcId="{A9489298-FE3B-4FF4-AF3F-23FC7B4395FD}" destId="{C2F2D4CC-2894-45C1-A09C-CC53022833C8}" srcOrd="2" destOrd="0" presId="urn:microsoft.com/office/officeart/2018/2/layout/IconVerticalSolidList"/>
    <dgm:cxn modelId="{79777205-BD85-4B1F-9398-605F0D02ECCA}" type="presParOf" srcId="{A9489298-FE3B-4FF4-AF3F-23FC7B4395FD}" destId="{E6755F37-4C5A-4AC5-999E-F40A9BAB7581}" srcOrd="3" destOrd="0" presId="urn:microsoft.com/office/officeart/2018/2/layout/IconVerticalSolidList"/>
    <dgm:cxn modelId="{4F09F3A2-D3F4-4B18-B504-BE3AD1C6FBC0}" type="presParOf" srcId="{36C2B64B-EFC3-4F9A-9C51-71C74B6FF2A3}" destId="{29CAF5AF-7FEF-4CEA-BCFF-5F92A72880A6}" srcOrd="5" destOrd="0" presId="urn:microsoft.com/office/officeart/2018/2/layout/IconVerticalSolidList"/>
    <dgm:cxn modelId="{5A967800-9CEC-46E1-B292-EDEF4830AD4F}" type="presParOf" srcId="{36C2B64B-EFC3-4F9A-9C51-71C74B6FF2A3}" destId="{F7D220F3-E63D-474F-B927-BF1E134ECD8C}" srcOrd="6" destOrd="0" presId="urn:microsoft.com/office/officeart/2018/2/layout/IconVerticalSolidList"/>
    <dgm:cxn modelId="{CA9C3FB6-8F53-4F80-A8A0-CE53F0476A6C}" type="presParOf" srcId="{F7D220F3-E63D-474F-B927-BF1E134ECD8C}" destId="{3C55AB35-5ABF-4B1C-8CB7-F7826A395D99}" srcOrd="0" destOrd="0" presId="urn:microsoft.com/office/officeart/2018/2/layout/IconVerticalSolidList"/>
    <dgm:cxn modelId="{336D18D1-5D67-4DC7-BA6C-E8222C32C917}" type="presParOf" srcId="{F7D220F3-E63D-474F-B927-BF1E134ECD8C}" destId="{B1392DA9-042B-4E5F-BF3F-843FE4868069}" srcOrd="1" destOrd="0" presId="urn:microsoft.com/office/officeart/2018/2/layout/IconVerticalSolidList"/>
    <dgm:cxn modelId="{CF8B0739-7BBC-4502-9247-EFF77ADBB8B0}" type="presParOf" srcId="{F7D220F3-E63D-474F-B927-BF1E134ECD8C}" destId="{3CC01A6D-2610-4794-ABCD-6C5553BBBADC}" srcOrd="2" destOrd="0" presId="urn:microsoft.com/office/officeart/2018/2/layout/IconVerticalSolidList"/>
    <dgm:cxn modelId="{8D812445-53E9-4949-9F4F-C4539027CA7B}" type="presParOf" srcId="{F7D220F3-E63D-474F-B927-BF1E134ECD8C}" destId="{FCF3B620-8C97-464E-A6A7-3412204D8E3B}" srcOrd="3" destOrd="0" presId="urn:microsoft.com/office/officeart/2018/2/layout/IconVerticalSolidList"/>
    <dgm:cxn modelId="{A09AF53A-CC68-44E1-AAAA-688B33429159}" type="presParOf" srcId="{36C2B64B-EFC3-4F9A-9C51-71C74B6FF2A3}" destId="{DC558162-8190-4F47-9270-A33F73727E23}" srcOrd="7" destOrd="0" presId="urn:microsoft.com/office/officeart/2018/2/layout/IconVerticalSolidList"/>
    <dgm:cxn modelId="{52D816A2-29AF-4B2B-BC1A-0B67D50E8A59}" type="presParOf" srcId="{36C2B64B-EFC3-4F9A-9C51-71C74B6FF2A3}" destId="{5B569235-4D52-494A-AE41-DD5AC3212CCF}" srcOrd="8" destOrd="0" presId="urn:microsoft.com/office/officeart/2018/2/layout/IconVerticalSolidList"/>
    <dgm:cxn modelId="{238FE8E0-625D-4AD2-92E1-F1C8D6AA0668}" type="presParOf" srcId="{5B569235-4D52-494A-AE41-DD5AC3212CCF}" destId="{13E2B807-2FC0-4F81-9ACC-99956906368D}" srcOrd="0" destOrd="0" presId="urn:microsoft.com/office/officeart/2018/2/layout/IconVerticalSolidList"/>
    <dgm:cxn modelId="{74A6701C-44C6-448C-864B-096EB2883038}" type="presParOf" srcId="{5B569235-4D52-494A-AE41-DD5AC3212CCF}" destId="{A9A1E0E6-B1C1-4FAD-B3CB-7AEA8601FA6D}" srcOrd="1" destOrd="0" presId="urn:microsoft.com/office/officeart/2018/2/layout/IconVerticalSolidList"/>
    <dgm:cxn modelId="{035517D5-1EA9-4460-B203-7A4073CBB9AF}" type="presParOf" srcId="{5B569235-4D52-494A-AE41-DD5AC3212CCF}" destId="{7D2AA446-7921-46EE-AD80-D54B1D5E660A}" srcOrd="2" destOrd="0" presId="urn:microsoft.com/office/officeart/2018/2/layout/IconVerticalSolidList"/>
    <dgm:cxn modelId="{8AD7E124-C845-4001-964A-0BFA5826E442}" type="presParOf" srcId="{5B569235-4D52-494A-AE41-DD5AC3212CCF}" destId="{012FC6C0-561A-44AA-85CB-1F5162F835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E85676-A4AA-4C21-ADE1-FB022FD8B4C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314B04D-3C95-46A1-A392-D34F071B6799}">
      <dgm:prSet custT="1"/>
      <dgm:spPr/>
      <dgm:t>
        <a:bodyPr/>
        <a:lstStyle/>
        <a:p>
          <a:r>
            <a:rPr lang="en-US" sz="3000" b="1" dirty="0"/>
            <a:t>The Golden Rule … </a:t>
          </a:r>
          <a:endParaRPr lang="en-US" sz="3000" dirty="0"/>
        </a:p>
      </dgm:t>
    </dgm:pt>
    <dgm:pt modelId="{D423A066-C4C0-4A05-9CA5-4B6244DC5630}" type="parTrans" cxnId="{624A6408-3ED5-4587-9AEC-C4CA5D5B8889}">
      <dgm:prSet/>
      <dgm:spPr/>
      <dgm:t>
        <a:bodyPr/>
        <a:lstStyle/>
        <a:p>
          <a:endParaRPr lang="en-US" sz="2500"/>
        </a:p>
      </dgm:t>
    </dgm:pt>
    <dgm:pt modelId="{5E52853F-41FF-4DBA-B1CA-C1F9E22F24AD}" type="sibTrans" cxnId="{624A6408-3ED5-4587-9AEC-C4CA5D5B8889}">
      <dgm:prSet/>
      <dgm:spPr/>
      <dgm:t>
        <a:bodyPr/>
        <a:lstStyle/>
        <a:p>
          <a:endParaRPr lang="en-US" sz="2500"/>
        </a:p>
      </dgm:t>
    </dgm:pt>
    <dgm:pt modelId="{141F3F56-757F-4984-99A9-707D7DB426B2}">
      <dgm:prSet custT="1"/>
      <dgm:spPr/>
      <dgm:t>
        <a:bodyPr/>
        <a:lstStyle/>
        <a:p>
          <a:r>
            <a:rPr lang="en-US" sz="3000" b="1" dirty="0"/>
            <a:t>is still the Gold Standard.</a:t>
          </a:r>
          <a:endParaRPr lang="en-US" sz="3000" dirty="0"/>
        </a:p>
      </dgm:t>
    </dgm:pt>
    <dgm:pt modelId="{83648429-CE92-4C77-A10A-B57BEA4415C1}" type="parTrans" cxnId="{F6511CA5-8156-414D-AC64-3C263973CE7A}">
      <dgm:prSet/>
      <dgm:spPr/>
      <dgm:t>
        <a:bodyPr/>
        <a:lstStyle/>
        <a:p>
          <a:endParaRPr lang="en-US" sz="2500"/>
        </a:p>
      </dgm:t>
    </dgm:pt>
    <dgm:pt modelId="{5B67F30F-01FE-4AD2-8979-86A6C173C14A}" type="sibTrans" cxnId="{F6511CA5-8156-414D-AC64-3C263973CE7A}">
      <dgm:prSet/>
      <dgm:spPr/>
      <dgm:t>
        <a:bodyPr/>
        <a:lstStyle/>
        <a:p>
          <a:endParaRPr lang="en-US" sz="2500"/>
        </a:p>
      </dgm:t>
    </dgm:pt>
    <dgm:pt modelId="{C605A0FF-8E65-484A-A996-DF021B3619F0}">
      <dgm:prSet custT="1"/>
      <dgm:spPr/>
      <dgm:t>
        <a:bodyPr/>
        <a:lstStyle/>
        <a:p>
          <a:r>
            <a:rPr lang="en-US" sz="2500" b="1"/>
            <a:t>Matthew 7:12</a:t>
          </a:r>
          <a:endParaRPr lang="en-US" sz="2500"/>
        </a:p>
      </dgm:t>
    </dgm:pt>
    <dgm:pt modelId="{F1C3DD76-B946-4662-BC88-297A2CE540C4}" type="parTrans" cxnId="{297C0F0C-6E66-42D6-BFB4-8E6499FD4826}">
      <dgm:prSet/>
      <dgm:spPr/>
      <dgm:t>
        <a:bodyPr/>
        <a:lstStyle/>
        <a:p>
          <a:endParaRPr lang="en-US" sz="2500"/>
        </a:p>
      </dgm:t>
    </dgm:pt>
    <dgm:pt modelId="{A75021B5-A7C4-4EA6-946B-63953AEF4819}" type="sibTrans" cxnId="{297C0F0C-6E66-42D6-BFB4-8E6499FD4826}">
      <dgm:prSet/>
      <dgm:spPr/>
      <dgm:t>
        <a:bodyPr/>
        <a:lstStyle/>
        <a:p>
          <a:endParaRPr lang="en-US" sz="2500"/>
        </a:p>
      </dgm:t>
    </dgm:pt>
    <dgm:pt modelId="{BEE436E5-4C88-4FE3-9E82-FB5AF97133E8}" type="pres">
      <dgm:prSet presAssocID="{C8E85676-A4AA-4C21-ADE1-FB022FD8B4C9}" presName="root" presStyleCnt="0">
        <dgm:presLayoutVars>
          <dgm:dir/>
          <dgm:resizeHandles val="exact"/>
        </dgm:presLayoutVars>
      </dgm:prSet>
      <dgm:spPr/>
    </dgm:pt>
    <dgm:pt modelId="{AF4A3414-F6B6-494A-A487-241395A0589E}" type="pres">
      <dgm:prSet presAssocID="{0314B04D-3C95-46A1-A392-D34F071B6799}" presName="compNode" presStyleCnt="0"/>
      <dgm:spPr/>
    </dgm:pt>
    <dgm:pt modelId="{D8AE85D6-7F80-4C57-BF6F-959538430E17}" type="pres">
      <dgm:prSet presAssocID="{0314B04D-3C95-46A1-A392-D34F071B6799}" presName="iconRect" presStyleLbl="node1" presStyleIdx="0" presStyleCnt="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93B70747-8DA3-4377-9785-DB2696367587}" type="pres">
      <dgm:prSet presAssocID="{0314B04D-3C95-46A1-A392-D34F071B6799}" presName="spaceRect" presStyleCnt="0"/>
      <dgm:spPr/>
    </dgm:pt>
    <dgm:pt modelId="{72D26A16-5E47-41C9-8E9D-A5FA0A83CDD9}" type="pres">
      <dgm:prSet presAssocID="{0314B04D-3C95-46A1-A392-D34F071B6799}" presName="textRect" presStyleLbl="revTx" presStyleIdx="0" presStyleCnt="3" custScaleX="120467">
        <dgm:presLayoutVars>
          <dgm:chMax val="1"/>
          <dgm:chPref val="1"/>
        </dgm:presLayoutVars>
      </dgm:prSet>
      <dgm:spPr/>
    </dgm:pt>
    <dgm:pt modelId="{A81B674E-AF3B-4A66-8053-020C8D004430}" type="pres">
      <dgm:prSet presAssocID="{5E52853F-41FF-4DBA-B1CA-C1F9E22F24AD}" presName="sibTrans" presStyleCnt="0"/>
      <dgm:spPr/>
    </dgm:pt>
    <dgm:pt modelId="{4EA52B94-22D9-41F0-9197-28E1AB623FC2}" type="pres">
      <dgm:prSet presAssocID="{141F3F56-757F-4984-99A9-707D7DB426B2}" presName="compNode" presStyleCnt="0"/>
      <dgm:spPr/>
    </dgm:pt>
    <dgm:pt modelId="{1F4BC97F-ED5F-45EF-BF72-EDBEE8A5FD2F}" type="pres">
      <dgm:prSet presAssocID="{141F3F56-757F-4984-99A9-707D7DB426B2}" presName="iconRect" presStyleLbl="node1" presStyleIdx="1" presStyleCnt="3"/>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ld bars"/>
        </a:ext>
      </dgm:extLst>
    </dgm:pt>
    <dgm:pt modelId="{C66B7155-F9A8-4969-BC2C-975A14A1F374}" type="pres">
      <dgm:prSet presAssocID="{141F3F56-757F-4984-99A9-707D7DB426B2}" presName="spaceRect" presStyleCnt="0"/>
      <dgm:spPr/>
    </dgm:pt>
    <dgm:pt modelId="{92A57E4F-6CCE-4D5A-9CB9-7B06744EFF09}" type="pres">
      <dgm:prSet presAssocID="{141F3F56-757F-4984-99A9-707D7DB426B2}" presName="textRect" presStyleLbl="revTx" presStyleIdx="1" presStyleCnt="3">
        <dgm:presLayoutVars>
          <dgm:chMax val="1"/>
          <dgm:chPref val="1"/>
        </dgm:presLayoutVars>
      </dgm:prSet>
      <dgm:spPr/>
    </dgm:pt>
    <dgm:pt modelId="{D3B20C33-FB23-421A-BD9B-498E9035A45D}" type="pres">
      <dgm:prSet presAssocID="{5B67F30F-01FE-4AD2-8979-86A6C173C14A}" presName="sibTrans" presStyleCnt="0"/>
      <dgm:spPr/>
    </dgm:pt>
    <dgm:pt modelId="{BA823C94-866D-496A-83E7-5174A478A678}" type="pres">
      <dgm:prSet presAssocID="{C605A0FF-8E65-484A-A996-DF021B3619F0}" presName="compNode" presStyleCnt="0"/>
      <dgm:spPr/>
    </dgm:pt>
    <dgm:pt modelId="{66465D3C-1E83-41B2-9B69-3D7F5FB637E1}" type="pres">
      <dgm:prSet presAssocID="{C605A0FF-8E65-484A-A996-DF021B3619F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rytelling with solid fill"/>
        </a:ext>
      </dgm:extLst>
    </dgm:pt>
    <dgm:pt modelId="{810E7ABF-3BE0-4420-A3CD-DBAF0038F04D}" type="pres">
      <dgm:prSet presAssocID="{C605A0FF-8E65-484A-A996-DF021B3619F0}" presName="spaceRect" presStyleCnt="0"/>
      <dgm:spPr/>
    </dgm:pt>
    <dgm:pt modelId="{660F85DD-9854-4266-BA7E-CF5E03003A7F}" type="pres">
      <dgm:prSet presAssocID="{C605A0FF-8E65-484A-A996-DF021B3619F0}" presName="textRect" presStyleLbl="revTx" presStyleIdx="2" presStyleCnt="3">
        <dgm:presLayoutVars>
          <dgm:chMax val="1"/>
          <dgm:chPref val="1"/>
        </dgm:presLayoutVars>
      </dgm:prSet>
      <dgm:spPr/>
    </dgm:pt>
  </dgm:ptLst>
  <dgm:cxnLst>
    <dgm:cxn modelId="{B1EDAE02-8176-4083-9A0E-0D612AE8EE39}" type="presOf" srcId="{141F3F56-757F-4984-99A9-707D7DB426B2}" destId="{92A57E4F-6CCE-4D5A-9CB9-7B06744EFF09}" srcOrd="0" destOrd="0" presId="urn:microsoft.com/office/officeart/2018/2/layout/IconLabelList"/>
    <dgm:cxn modelId="{624A6408-3ED5-4587-9AEC-C4CA5D5B8889}" srcId="{C8E85676-A4AA-4C21-ADE1-FB022FD8B4C9}" destId="{0314B04D-3C95-46A1-A392-D34F071B6799}" srcOrd="0" destOrd="0" parTransId="{D423A066-C4C0-4A05-9CA5-4B6244DC5630}" sibTransId="{5E52853F-41FF-4DBA-B1CA-C1F9E22F24AD}"/>
    <dgm:cxn modelId="{297C0F0C-6E66-42D6-BFB4-8E6499FD4826}" srcId="{C8E85676-A4AA-4C21-ADE1-FB022FD8B4C9}" destId="{C605A0FF-8E65-484A-A996-DF021B3619F0}" srcOrd="2" destOrd="0" parTransId="{F1C3DD76-B946-4662-BC88-297A2CE540C4}" sibTransId="{A75021B5-A7C4-4EA6-946B-63953AEF4819}"/>
    <dgm:cxn modelId="{1EB25223-10DF-4491-8667-E32E689C77CD}" type="presOf" srcId="{C8E85676-A4AA-4C21-ADE1-FB022FD8B4C9}" destId="{BEE436E5-4C88-4FE3-9E82-FB5AF97133E8}" srcOrd="0" destOrd="0" presId="urn:microsoft.com/office/officeart/2018/2/layout/IconLabelList"/>
    <dgm:cxn modelId="{DBC7DB39-BA66-4E28-B8AA-F0A1A533150D}" type="presOf" srcId="{0314B04D-3C95-46A1-A392-D34F071B6799}" destId="{72D26A16-5E47-41C9-8E9D-A5FA0A83CDD9}" srcOrd="0" destOrd="0" presId="urn:microsoft.com/office/officeart/2018/2/layout/IconLabelList"/>
    <dgm:cxn modelId="{F11F0681-12D6-48BF-80AE-AEC4C134ED8E}" type="presOf" srcId="{C605A0FF-8E65-484A-A996-DF021B3619F0}" destId="{660F85DD-9854-4266-BA7E-CF5E03003A7F}" srcOrd="0" destOrd="0" presId="urn:microsoft.com/office/officeart/2018/2/layout/IconLabelList"/>
    <dgm:cxn modelId="{F6511CA5-8156-414D-AC64-3C263973CE7A}" srcId="{C8E85676-A4AA-4C21-ADE1-FB022FD8B4C9}" destId="{141F3F56-757F-4984-99A9-707D7DB426B2}" srcOrd="1" destOrd="0" parTransId="{83648429-CE92-4C77-A10A-B57BEA4415C1}" sibTransId="{5B67F30F-01FE-4AD2-8979-86A6C173C14A}"/>
    <dgm:cxn modelId="{C293EE3C-0062-4D7B-86B1-36EE4C655143}" type="presParOf" srcId="{BEE436E5-4C88-4FE3-9E82-FB5AF97133E8}" destId="{AF4A3414-F6B6-494A-A487-241395A0589E}" srcOrd="0" destOrd="0" presId="urn:microsoft.com/office/officeart/2018/2/layout/IconLabelList"/>
    <dgm:cxn modelId="{BE7FD303-1702-4EA9-99AB-048470C8369B}" type="presParOf" srcId="{AF4A3414-F6B6-494A-A487-241395A0589E}" destId="{D8AE85D6-7F80-4C57-BF6F-959538430E17}" srcOrd="0" destOrd="0" presId="urn:microsoft.com/office/officeart/2018/2/layout/IconLabelList"/>
    <dgm:cxn modelId="{CB7E3B38-336D-4B22-B886-F8BA8457E934}" type="presParOf" srcId="{AF4A3414-F6B6-494A-A487-241395A0589E}" destId="{93B70747-8DA3-4377-9785-DB2696367587}" srcOrd="1" destOrd="0" presId="urn:microsoft.com/office/officeart/2018/2/layout/IconLabelList"/>
    <dgm:cxn modelId="{C2078EA1-5825-4975-B701-D3D34C344B92}" type="presParOf" srcId="{AF4A3414-F6B6-494A-A487-241395A0589E}" destId="{72D26A16-5E47-41C9-8E9D-A5FA0A83CDD9}" srcOrd="2" destOrd="0" presId="urn:microsoft.com/office/officeart/2018/2/layout/IconLabelList"/>
    <dgm:cxn modelId="{4B1E215F-2DD9-4CB2-95EE-F1028A6CAF60}" type="presParOf" srcId="{BEE436E5-4C88-4FE3-9E82-FB5AF97133E8}" destId="{A81B674E-AF3B-4A66-8053-020C8D004430}" srcOrd="1" destOrd="0" presId="urn:microsoft.com/office/officeart/2018/2/layout/IconLabelList"/>
    <dgm:cxn modelId="{9781C16A-41E6-4E80-806F-8A48F5E49BAF}" type="presParOf" srcId="{BEE436E5-4C88-4FE3-9E82-FB5AF97133E8}" destId="{4EA52B94-22D9-41F0-9197-28E1AB623FC2}" srcOrd="2" destOrd="0" presId="urn:microsoft.com/office/officeart/2018/2/layout/IconLabelList"/>
    <dgm:cxn modelId="{68907AF9-D281-45CF-AE95-B77FCE9D4D63}" type="presParOf" srcId="{4EA52B94-22D9-41F0-9197-28E1AB623FC2}" destId="{1F4BC97F-ED5F-45EF-BF72-EDBEE8A5FD2F}" srcOrd="0" destOrd="0" presId="urn:microsoft.com/office/officeart/2018/2/layout/IconLabelList"/>
    <dgm:cxn modelId="{09DF2216-7FD1-44D3-A476-06DB37266EB6}" type="presParOf" srcId="{4EA52B94-22D9-41F0-9197-28E1AB623FC2}" destId="{C66B7155-F9A8-4969-BC2C-975A14A1F374}" srcOrd="1" destOrd="0" presId="urn:microsoft.com/office/officeart/2018/2/layout/IconLabelList"/>
    <dgm:cxn modelId="{E5BB0FBE-54AE-4A3A-A9F1-7B4EB29A3B37}" type="presParOf" srcId="{4EA52B94-22D9-41F0-9197-28E1AB623FC2}" destId="{92A57E4F-6CCE-4D5A-9CB9-7B06744EFF09}" srcOrd="2" destOrd="0" presId="urn:microsoft.com/office/officeart/2018/2/layout/IconLabelList"/>
    <dgm:cxn modelId="{5A827501-AB72-4472-9FF1-75CA913494D4}" type="presParOf" srcId="{BEE436E5-4C88-4FE3-9E82-FB5AF97133E8}" destId="{D3B20C33-FB23-421A-BD9B-498E9035A45D}" srcOrd="3" destOrd="0" presId="urn:microsoft.com/office/officeart/2018/2/layout/IconLabelList"/>
    <dgm:cxn modelId="{203B7147-95A0-474B-AAD5-6C22F85BBAF0}" type="presParOf" srcId="{BEE436E5-4C88-4FE3-9E82-FB5AF97133E8}" destId="{BA823C94-866D-496A-83E7-5174A478A678}" srcOrd="4" destOrd="0" presId="urn:microsoft.com/office/officeart/2018/2/layout/IconLabelList"/>
    <dgm:cxn modelId="{885A466C-80F8-4C1C-BB1A-47AB68A01EFB}" type="presParOf" srcId="{BA823C94-866D-496A-83E7-5174A478A678}" destId="{66465D3C-1E83-41B2-9B69-3D7F5FB637E1}" srcOrd="0" destOrd="0" presId="urn:microsoft.com/office/officeart/2018/2/layout/IconLabelList"/>
    <dgm:cxn modelId="{2C1D7EAA-0C0A-457E-9DCE-3BCA4059160B}" type="presParOf" srcId="{BA823C94-866D-496A-83E7-5174A478A678}" destId="{810E7ABF-3BE0-4420-A3CD-DBAF0038F04D}" srcOrd="1" destOrd="0" presId="urn:microsoft.com/office/officeart/2018/2/layout/IconLabelList"/>
    <dgm:cxn modelId="{E21BFDBB-D74C-445E-BD38-2DB6FF2D7114}" type="presParOf" srcId="{BA823C94-866D-496A-83E7-5174A478A678}" destId="{660F85DD-9854-4266-BA7E-CF5E03003A7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947D9-32E7-461C-84DC-5C2EE6130D77}"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837E3C7D-4C59-474E-9944-A609DFE57C7F}">
      <dgm:prSet custT="1"/>
      <dgm:spPr/>
      <dgm:t>
        <a:bodyPr/>
        <a:lstStyle/>
        <a:p>
          <a:r>
            <a:rPr lang="en-US" sz="3000" b="1" dirty="0"/>
            <a:t>That is why Hare Krishna give out flowers; after taking one, you feel obligated to donate.</a:t>
          </a:r>
          <a:endParaRPr lang="en-US" sz="3000" dirty="0"/>
        </a:p>
      </dgm:t>
    </dgm:pt>
    <dgm:pt modelId="{0961C465-88C1-4DCA-9AD4-4F61FBACD9F9}" type="parTrans" cxnId="{2BA44A05-8DA6-4CDB-A5F5-EAE35F188E75}">
      <dgm:prSet/>
      <dgm:spPr/>
      <dgm:t>
        <a:bodyPr/>
        <a:lstStyle/>
        <a:p>
          <a:endParaRPr lang="en-US"/>
        </a:p>
      </dgm:t>
    </dgm:pt>
    <dgm:pt modelId="{CA944ACA-95A5-40C3-B140-A5D33285C628}" type="sibTrans" cxnId="{2BA44A05-8DA6-4CDB-A5F5-EAE35F188E75}">
      <dgm:prSet/>
      <dgm:spPr/>
      <dgm:t>
        <a:bodyPr/>
        <a:lstStyle/>
        <a:p>
          <a:endParaRPr lang="en-US"/>
        </a:p>
      </dgm:t>
    </dgm:pt>
    <dgm:pt modelId="{825B5492-7755-47E7-A88E-6840FED94A09}">
      <dgm:prSet custT="1"/>
      <dgm:spPr/>
      <dgm:t>
        <a:bodyPr/>
        <a:lstStyle/>
        <a:p>
          <a:r>
            <a:rPr lang="en-US" sz="3000" b="1" dirty="0"/>
            <a:t>You receive free address labels with fundraising appeals for the same reason.</a:t>
          </a:r>
          <a:endParaRPr lang="en-US" sz="3000" dirty="0"/>
        </a:p>
      </dgm:t>
    </dgm:pt>
    <dgm:pt modelId="{4F6E6120-4DEC-44E2-A6C3-82176E82DE46}" type="parTrans" cxnId="{CCB0F4DB-7E46-4169-95B3-D6A65D83F249}">
      <dgm:prSet/>
      <dgm:spPr/>
      <dgm:t>
        <a:bodyPr/>
        <a:lstStyle/>
        <a:p>
          <a:endParaRPr lang="en-US"/>
        </a:p>
      </dgm:t>
    </dgm:pt>
    <dgm:pt modelId="{665989D0-8F2A-4E3B-B59E-2D2B5A5D9857}" type="sibTrans" cxnId="{CCB0F4DB-7E46-4169-95B3-D6A65D83F249}">
      <dgm:prSet/>
      <dgm:spPr/>
      <dgm:t>
        <a:bodyPr/>
        <a:lstStyle/>
        <a:p>
          <a:endParaRPr lang="en-US"/>
        </a:p>
      </dgm:t>
    </dgm:pt>
    <dgm:pt modelId="{5AFFE052-19F2-44E7-867C-6A9A8825ADB6}" type="pres">
      <dgm:prSet presAssocID="{04F947D9-32E7-461C-84DC-5C2EE6130D77}" presName="root" presStyleCnt="0">
        <dgm:presLayoutVars>
          <dgm:dir/>
          <dgm:resizeHandles val="exact"/>
        </dgm:presLayoutVars>
      </dgm:prSet>
      <dgm:spPr/>
    </dgm:pt>
    <dgm:pt modelId="{D0AE6A19-373E-4545-AF15-5693CCF6E0F9}" type="pres">
      <dgm:prSet presAssocID="{04F947D9-32E7-461C-84DC-5C2EE6130D77}" presName="container" presStyleCnt="0">
        <dgm:presLayoutVars>
          <dgm:dir/>
          <dgm:resizeHandles val="exact"/>
        </dgm:presLayoutVars>
      </dgm:prSet>
      <dgm:spPr/>
    </dgm:pt>
    <dgm:pt modelId="{B040A336-40C2-4DCF-B06D-879A4E69AED3}" type="pres">
      <dgm:prSet presAssocID="{837E3C7D-4C59-474E-9944-A609DFE57C7F}" presName="compNode" presStyleCnt="0"/>
      <dgm:spPr/>
    </dgm:pt>
    <dgm:pt modelId="{FF77D7DB-3046-4FC0-8693-E09735448CFD}" type="pres">
      <dgm:prSet presAssocID="{837E3C7D-4C59-474E-9944-A609DFE57C7F}" presName="iconBgRect" presStyleLbl="bgShp" presStyleIdx="0" presStyleCnt="2"/>
      <dgm:spPr/>
    </dgm:pt>
    <dgm:pt modelId="{7A680916-95F6-4569-ADF8-54EEB9F7C435}" type="pres">
      <dgm:prSet presAssocID="{837E3C7D-4C59-474E-9944-A609DFE57C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er"/>
        </a:ext>
      </dgm:extLst>
    </dgm:pt>
    <dgm:pt modelId="{BBC363EF-A3BA-4DA4-B1AB-5A56A82E05E8}" type="pres">
      <dgm:prSet presAssocID="{837E3C7D-4C59-474E-9944-A609DFE57C7F}" presName="spaceRect" presStyleCnt="0"/>
      <dgm:spPr/>
    </dgm:pt>
    <dgm:pt modelId="{D763953E-4C16-4D1E-836A-0DAD9D0B3BA1}" type="pres">
      <dgm:prSet presAssocID="{837E3C7D-4C59-474E-9944-A609DFE57C7F}" presName="textRect" presStyleLbl="revTx" presStyleIdx="0" presStyleCnt="2">
        <dgm:presLayoutVars>
          <dgm:chMax val="1"/>
          <dgm:chPref val="1"/>
        </dgm:presLayoutVars>
      </dgm:prSet>
      <dgm:spPr/>
    </dgm:pt>
    <dgm:pt modelId="{2CA5B45F-A4D7-4B3C-80F6-D1D34586EECA}" type="pres">
      <dgm:prSet presAssocID="{CA944ACA-95A5-40C3-B140-A5D33285C628}" presName="sibTrans" presStyleLbl="sibTrans2D1" presStyleIdx="0" presStyleCnt="0"/>
      <dgm:spPr/>
    </dgm:pt>
    <dgm:pt modelId="{14811BCD-378C-424B-B26A-252A1D2CB8A2}" type="pres">
      <dgm:prSet presAssocID="{825B5492-7755-47E7-A88E-6840FED94A09}" presName="compNode" presStyleCnt="0"/>
      <dgm:spPr/>
    </dgm:pt>
    <dgm:pt modelId="{C519F6AF-8BD5-49B0-A508-FF54D3744816}" type="pres">
      <dgm:prSet presAssocID="{825B5492-7755-47E7-A88E-6840FED94A09}" presName="iconBgRect" presStyleLbl="bgShp" presStyleIdx="1" presStyleCnt="2"/>
      <dgm:spPr/>
    </dgm:pt>
    <dgm:pt modelId="{F803760C-FB21-4358-85CA-8256116AFB72}" type="pres">
      <dgm:prSet presAssocID="{825B5492-7755-47E7-A88E-6840FED94A09}"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envelope with solid fill"/>
        </a:ext>
      </dgm:extLst>
    </dgm:pt>
    <dgm:pt modelId="{DC0C8285-1C22-4B39-8691-500364AD27A4}" type="pres">
      <dgm:prSet presAssocID="{825B5492-7755-47E7-A88E-6840FED94A09}" presName="spaceRect" presStyleCnt="0"/>
      <dgm:spPr/>
    </dgm:pt>
    <dgm:pt modelId="{4774C31B-733C-4A02-9CAA-37BC24B786A7}" type="pres">
      <dgm:prSet presAssocID="{825B5492-7755-47E7-A88E-6840FED94A09}" presName="textRect" presStyleLbl="revTx" presStyleIdx="1" presStyleCnt="2">
        <dgm:presLayoutVars>
          <dgm:chMax val="1"/>
          <dgm:chPref val="1"/>
        </dgm:presLayoutVars>
      </dgm:prSet>
      <dgm:spPr/>
    </dgm:pt>
  </dgm:ptLst>
  <dgm:cxnLst>
    <dgm:cxn modelId="{2BA44A05-8DA6-4CDB-A5F5-EAE35F188E75}" srcId="{04F947D9-32E7-461C-84DC-5C2EE6130D77}" destId="{837E3C7D-4C59-474E-9944-A609DFE57C7F}" srcOrd="0" destOrd="0" parTransId="{0961C465-88C1-4DCA-9AD4-4F61FBACD9F9}" sibTransId="{CA944ACA-95A5-40C3-B140-A5D33285C628}"/>
    <dgm:cxn modelId="{16D74141-7636-42DE-889E-5EC9D6E14D52}" type="presOf" srcId="{837E3C7D-4C59-474E-9944-A609DFE57C7F}" destId="{D763953E-4C16-4D1E-836A-0DAD9D0B3BA1}" srcOrd="0" destOrd="0" presId="urn:microsoft.com/office/officeart/2018/2/layout/IconCircleList"/>
    <dgm:cxn modelId="{DD3E6464-6C65-499F-A3C5-671EA33C56BC}" type="presOf" srcId="{04F947D9-32E7-461C-84DC-5C2EE6130D77}" destId="{5AFFE052-19F2-44E7-867C-6A9A8825ADB6}" srcOrd="0" destOrd="0" presId="urn:microsoft.com/office/officeart/2018/2/layout/IconCircleList"/>
    <dgm:cxn modelId="{8BB5E469-1DC1-40BC-97DE-0B5E3ED1ED13}" type="presOf" srcId="{CA944ACA-95A5-40C3-B140-A5D33285C628}" destId="{2CA5B45F-A4D7-4B3C-80F6-D1D34586EECA}" srcOrd="0" destOrd="0" presId="urn:microsoft.com/office/officeart/2018/2/layout/IconCircleList"/>
    <dgm:cxn modelId="{E6CAA7D8-B784-44E7-88EE-3604CA7CCF07}" type="presOf" srcId="{825B5492-7755-47E7-A88E-6840FED94A09}" destId="{4774C31B-733C-4A02-9CAA-37BC24B786A7}" srcOrd="0" destOrd="0" presId="urn:microsoft.com/office/officeart/2018/2/layout/IconCircleList"/>
    <dgm:cxn modelId="{CCB0F4DB-7E46-4169-95B3-D6A65D83F249}" srcId="{04F947D9-32E7-461C-84DC-5C2EE6130D77}" destId="{825B5492-7755-47E7-A88E-6840FED94A09}" srcOrd="1" destOrd="0" parTransId="{4F6E6120-4DEC-44E2-A6C3-82176E82DE46}" sibTransId="{665989D0-8F2A-4E3B-B59E-2D2B5A5D9857}"/>
    <dgm:cxn modelId="{E38C6FB0-DBCF-4799-8239-F345F4D3D89C}" type="presParOf" srcId="{5AFFE052-19F2-44E7-867C-6A9A8825ADB6}" destId="{D0AE6A19-373E-4545-AF15-5693CCF6E0F9}" srcOrd="0" destOrd="0" presId="urn:microsoft.com/office/officeart/2018/2/layout/IconCircleList"/>
    <dgm:cxn modelId="{925A3B37-36B4-45C8-811C-6F2C9F6DAD8A}" type="presParOf" srcId="{D0AE6A19-373E-4545-AF15-5693CCF6E0F9}" destId="{B040A336-40C2-4DCF-B06D-879A4E69AED3}" srcOrd="0" destOrd="0" presId="urn:microsoft.com/office/officeart/2018/2/layout/IconCircleList"/>
    <dgm:cxn modelId="{BF31DA47-BD15-45D2-8149-249BC1A439A3}" type="presParOf" srcId="{B040A336-40C2-4DCF-B06D-879A4E69AED3}" destId="{FF77D7DB-3046-4FC0-8693-E09735448CFD}" srcOrd="0" destOrd="0" presId="urn:microsoft.com/office/officeart/2018/2/layout/IconCircleList"/>
    <dgm:cxn modelId="{22294825-3EB7-4F50-B3E4-6E4C7BE3DBB4}" type="presParOf" srcId="{B040A336-40C2-4DCF-B06D-879A4E69AED3}" destId="{7A680916-95F6-4569-ADF8-54EEB9F7C435}" srcOrd="1" destOrd="0" presId="urn:microsoft.com/office/officeart/2018/2/layout/IconCircleList"/>
    <dgm:cxn modelId="{41B10C53-3961-477A-BC72-20B2E15AB4E7}" type="presParOf" srcId="{B040A336-40C2-4DCF-B06D-879A4E69AED3}" destId="{BBC363EF-A3BA-4DA4-B1AB-5A56A82E05E8}" srcOrd="2" destOrd="0" presId="urn:microsoft.com/office/officeart/2018/2/layout/IconCircleList"/>
    <dgm:cxn modelId="{4FDF8093-D418-41F3-8F42-F19C9D6F29F4}" type="presParOf" srcId="{B040A336-40C2-4DCF-B06D-879A4E69AED3}" destId="{D763953E-4C16-4D1E-836A-0DAD9D0B3BA1}" srcOrd="3" destOrd="0" presId="urn:microsoft.com/office/officeart/2018/2/layout/IconCircleList"/>
    <dgm:cxn modelId="{ADC23DA4-9F13-4219-8B6D-83AE0B770208}" type="presParOf" srcId="{D0AE6A19-373E-4545-AF15-5693CCF6E0F9}" destId="{2CA5B45F-A4D7-4B3C-80F6-D1D34586EECA}" srcOrd="1" destOrd="0" presId="urn:microsoft.com/office/officeart/2018/2/layout/IconCircleList"/>
    <dgm:cxn modelId="{DBC44D5F-299E-44B5-A610-692DFB807B9B}" type="presParOf" srcId="{D0AE6A19-373E-4545-AF15-5693CCF6E0F9}" destId="{14811BCD-378C-424B-B26A-252A1D2CB8A2}" srcOrd="2" destOrd="0" presId="urn:microsoft.com/office/officeart/2018/2/layout/IconCircleList"/>
    <dgm:cxn modelId="{0396E692-D07B-48FF-9B46-B45315F019BE}" type="presParOf" srcId="{14811BCD-378C-424B-B26A-252A1D2CB8A2}" destId="{C519F6AF-8BD5-49B0-A508-FF54D3744816}" srcOrd="0" destOrd="0" presId="urn:microsoft.com/office/officeart/2018/2/layout/IconCircleList"/>
    <dgm:cxn modelId="{8FEF5CCB-68C8-4CE6-88E2-F09920D3CF17}" type="presParOf" srcId="{14811BCD-378C-424B-B26A-252A1D2CB8A2}" destId="{F803760C-FB21-4358-85CA-8256116AFB72}" srcOrd="1" destOrd="0" presId="urn:microsoft.com/office/officeart/2018/2/layout/IconCircleList"/>
    <dgm:cxn modelId="{016C2FCA-BAA3-40B0-8651-B1DC498EEC54}" type="presParOf" srcId="{14811BCD-378C-424B-B26A-252A1D2CB8A2}" destId="{DC0C8285-1C22-4B39-8691-500364AD27A4}" srcOrd="2" destOrd="0" presId="urn:microsoft.com/office/officeart/2018/2/layout/IconCircleList"/>
    <dgm:cxn modelId="{DB9B4703-562A-470B-A7D5-A55E8B9C2D24}" type="presParOf" srcId="{14811BCD-378C-424B-B26A-252A1D2CB8A2}" destId="{4774C31B-733C-4A02-9CAA-37BC24B786A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5BAE0-CDF5-4E07-A546-9DB663B65D23}"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A96AE04F-4415-4E5D-BF4E-37EA13A06EA8}">
      <dgm:prSet custT="1"/>
      <dgm:spPr/>
      <dgm:t>
        <a:bodyPr/>
        <a:lstStyle/>
        <a:p>
          <a:r>
            <a:rPr lang="en-US" sz="3000" b="1" dirty="0"/>
            <a:t>The converse is also true.</a:t>
          </a:r>
          <a:endParaRPr lang="en-US" sz="3000" dirty="0"/>
        </a:p>
      </dgm:t>
    </dgm:pt>
    <dgm:pt modelId="{F9E3F7EC-3016-4757-BCC1-9F923BDA2160}" type="parTrans" cxnId="{972A80D1-888B-4369-ACB0-FD27DA625C40}">
      <dgm:prSet/>
      <dgm:spPr/>
      <dgm:t>
        <a:bodyPr/>
        <a:lstStyle/>
        <a:p>
          <a:endParaRPr lang="en-US"/>
        </a:p>
      </dgm:t>
    </dgm:pt>
    <dgm:pt modelId="{FE83058F-FC76-4C84-B0E7-2B6794B9FAD9}" type="sibTrans" cxnId="{972A80D1-888B-4369-ACB0-FD27DA625C40}">
      <dgm:prSet/>
      <dgm:spPr/>
      <dgm:t>
        <a:bodyPr/>
        <a:lstStyle/>
        <a:p>
          <a:endParaRPr lang="en-US"/>
        </a:p>
      </dgm:t>
    </dgm:pt>
    <dgm:pt modelId="{4E7E4FD6-35B8-4EF8-BA0E-9EF4FD89FD14}">
      <dgm:prSet custT="1"/>
      <dgm:spPr/>
      <dgm:t>
        <a:bodyPr/>
        <a:lstStyle/>
        <a:p>
          <a:r>
            <a:rPr lang="en-US" sz="3000" b="1" dirty="0"/>
            <a:t>People like it when you are obligated to them in some way.</a:t>
          </a:r>
          <a:endParaRPr lang="en-US" sz="3000" dirty="0"/>
        </a:p>
      </dgm:t>
    </dgm:pt>
    <dgm:pt modelId="{3600BA1E-2F6E-45F4-91F3-DDF78B364296}" type="parTrans" cxnId="{00EAB43B-8DCA-455D-8F0C-A4E137DC46D8}">
      <dgm:prSet/>
      <dgm:spPr/>
      <dgm:t>
        <a:bodyPr/>
        <a:lstStyle/>
        <a:p>
          <a:endParaRPr lang="en-US"/>
        </a:p>
      </dgm:t>
    </dgm:pt>
    <dgm:pt modelId="{B27E1234-C10E-451F-A761-BF1D041A8F5C}" type="sibTrans" cxnId="{00EAB43B-8DCA-455D-8F0C-A4E137DC46D8}">
      <dgm:prSet/>
      <dgm:spPr/>
      <dgm:t>
        <a:bodyPr/>
        <a:lstStyle/>
        <a:p>
          <a:endParaRPr lang="en-US"/>
        </a:p>
      </dgm:t>
    </dgm:pt>
    <dgm:pt modelId="{46988602-73A4-441E-8888-AA04C4B10B0F}">
      <dgm:prSet custT="1"/>
      <dgm:spPr/>
      <dgm:t>
        <a:bodyPr/>
        <a:lstStyle/>
        <a:p>
          <a:r>
            <a:rPr lang="en-US" sz="2400" b="1" dirty="0"/>
            <a:t>Those who feel you owe them a favor are likely to be helpful and cooperative with you in your endeavors.  They realize that helping you may put you in a position to do even more for them in the future.</a:t>
          </a:r>
          <a:endParaRPr lang="en-US" sz="2400" dirty="0"/>
        </a:p>
      </dgm:t>
    </dgm:pt>
    <dgm:pt modelId="{86688710-567D-455B-9373-6880D9F83CE4}" type="parTrans" cxnId="{77363768-879F-4E6C-9685-E35F66CB149C}">
      <dgm:prSet/>
      <dgm:spPr/>
      <dgm:t>
        <a:bodyPr/>
        <a:lstStyle/>
        <a:p>
          <a:endParaRPr lang="en-US"/>
        </a:p>
      </dgm:t>
    </dgm:pt>
    <dgm:pt modelId="{2DBC355D-69B1-4094-936E-1C9C66CAF167}" type="sibTrans" cxnId="{77363768-879F-4E6C-9685-E35F66CB149C}">
      <dgm:prSet/>
      <dgm:spPr/>
      <dgm:t>
        <a:bodyPr/>
        <a:lstStyle/>
        <a:p>
          <a:endParaRPr lang="en-US"/>
        </a:p>
      </dgm:t>
    </dgm:pt>
    <dgm:pt modelId="{4E3F2706-AA77-416F-8462-5C6CC8C0F481}" type="pres">
      <dgm:prSet presAssocID="{C915BAE0-CDF5-4E07-A546-9DB663B65D23}" presName="Name0" presStyleCnt="0">
        <dgm:presLayoutVars>
          <dgm:dir/>
          <dgm:animLvl val="lvl"/>
          <dgm:resizeHandles val="exact"/>
        </dgm:presLayoutVars>
      </dgm:prSet>
      <dgm:spPr/>
    </dgm:pt>
    <dgm:pt modelId="{F6FD737D-B324-436F-A8AF-DAC9DAA62414}" type="pres">
      <dgm:prSet presAssocID="{46988602-73A4-441E-8888-AA04C4B10B0F}" presName="boxAndChildren" presStyleCnt="0"/>
      <dgm:spPr/>
    </dgm:pt>
    <dgm:pt modelId="{22288976-0AC0-4830-BDA4-2866CADB483F}" type="pres">
      <dgm:prSet presAssocID="{46988602-73A4-441E-8888-AA04C4B10B0F}" presName="parentTextBox" presStyleLbl="node1" presStyleIdx="0" presStyleCnt="3"/>
      <dgm:spPr/>
    </dgm:pt>
    <dgm:pt modelId="{1CE29426-41FB-4B16-8803-C96B372D1892}" type="pres">
      <dgm:prSet presAssocID="{B27E1234-C10E-451F-A761-BF1D041A8F5C}" presName="sp" presStyleCnt="0"/>
      <dgm:spPr/>
    </dgm:pt>
    <dgm:pt modelId="{545860D5-658A-4E3A-86F1-5D1BC283E10E}" type="pres">
      <dgm:prSet presAssocID="{4E7E4FD6-35B8-4EF8-BA0E-9EF4FD89FD14}" presName="arrowAndChildren" presStyleCnt="0"/>
      <dgm:spPr/>
    </dgm:pt>
    <dgm:pt modelId="{4F0E9C7C-0203-41B3-B4D7-077ADA35C2F7}" type="pres">
      <dgm:prSet presAssocID="{4E7E4FD6-35B8-4EF8-BA0E-9EF4FD89FD14}" presName="parentTextArrow" presStyleLbl="node1" presStyleIdx="1" presStyleCnt="3"/>
      <dgm:spPr/>
    </dgm:pt>
    <dgm:pt modelId="{EB5E0C13-8E6D-4515-B7A2-7D2659BD528E}" type="pres">
      <dgm:prSet presAssocID="{FE83058F-FC76-4C84-B0E7-2B6794B9FAD9}" presName="sp" presStyleCnt="0"/>
      <dgm:spPr/>
    </dgm:pt>
    <dgm:pt modelId="{6E2F42BB-5259-4673-A669-65E867CD6401}" type="pres">
      <dgm:prSet presAssocID="{A96AE04F-4415-4E5D-BF4E-37EA13A06EA8}" presName="arrowAndChildren" presStyleCnt="0"/>
      <dgm:spPr/>
    </dgm:pt>
    <dgm:pt modelId="{D6951CB9-0EC6-4650-8D66-689FD3F327FB}" type="pres">
      <dgm:prSet presAssocID="{A96AE04F-4415-4E5D-BF4E-37EA13A06EA8}" presName="parentTextArrow" presStyleLbl="node1" presStyleIdx="2" presStyleCnt="3"/>
      <dgm:spPr/>
    </dgm:pt>
  </dgm:ptLst>
  <dgm:cxnLst>
    <dgm:cxn modelId="{00EAB43B-8DCA-455D-8F0C-A4E137DC46D8}" srcId="{C915BAE0-CDF5-4E07-A546-9DB663B65D23}" destId="{4E7E4FD6-35B8-4EF8-BA0E-9EF4FD89FD14}" srcOrd="1" destOrd="0" parTransId="{3600BA1E-2F6E-45F4-91F3-DDF78B364296}" sibTransId="{B27E1234-C10E-451F-A761-BF1D041A8F5C}"/>
    <dgm:cxn modelId="{77363768-879F-4E6C-9685-E35F66CB149C}" srcId="{C915BAE0-CDF5-4E07-A546-9DB663B65D23}" destId="{46988602-73A4-441E-8888-AA04C4B10B0F}" srcOrd="2" destOrd="0" parTransId="{86688710-567D-455B-9373-6880D9F83CE4}" sibTransId="{2DBC355D-69B1-4094-936E-1C9C66CAF167}"/>
    <dgm:cxn modelId="{0EC34B8D-784D-4D5E-A94A-A1036D6D0F79}" type="presOf" srcId="{4E7E4FD6-35B8-4EF8-BA0E-9EF4FD89FD14}" destId="{4F0E9C7C-0203-41B3-B4D7-077ADA35C2F7}" srcOrd="0" destOrd="0" presId="urn:microsoft.com/office/officeart/2005/8/layout/process4"/>
    <dgm:cxn modelId="{972A80D1-888B-4369-ACB0-FD27DA625C40}" srcId="{C915BAE0-CDF5-4E07-A546-9DB663B65D23}" destId="{A96AE04F-4415-4E5D-BF4E-37EA13A06EA8}" srcOrd="0" destOrd="0" parTransId="{F9E3F7EC-3016-4757-BCC1-9F923BDA2160}" sibTransId="{FE83058F-FC76-4C84-B0E7-2B6794B9FAD9}"/>
    <dgm:cxn modelId="{7EFAAEDB-A9D2-4B9A-AE30-E798C63B6BCA}" type="presOf" srcId="{46988602-73A4-441E-8888-AA04C4B10B0F}" destId="{22288976-0AC0-4830-BDA4-2866CADB483F}" srcOrd="0" destOrd="0" presId="urn:microsoft.com/office/officeart/2005/8/layout/process4"/>
    <dgm:cxn modelId="{053671E6-289E-4BBE-B12A-37CD29C03B42}" type="presOf" srcId="{C915BAE0-CDF5-4E07-A546-9DB663B65D23}" destId="{4E3F2706-AA77-416F-8462-5C6CC8C0F481}" srcOrd="0" destOrd="0" presId="urn:microsoft.com/office/officeart/2005/8/layout/process4"/>
    <dgm:cxn modelId="{36F681F7-BA90-45F8-9F32-E3ACC822FD1A}" type="presOf" srcId="{A96AE04F-4415-4E5D-BF4E-37EA13A06EA8}" destId="{D6951CB9-0EC6-4650-8D66-689FD3F327FB}" srcOrd="0" destOrd="0" presId="urn:microsoft.com/office/officeart/2005/8/layout/process4"/>
    <dgm:cxn modelId="{9C8AE430-E54D-47C1-BE30-6EDD02558E09}" type="presParOf" srcId="{4E3F2706-AA77-416F-8462-5C6CC8C0F481}" destId="{F6FD737D-B324-436F-A8AF-DAC9DAA62414}" srcOrd="0" destOrd="0" presId="urn:microsoft.com/office/officeart/2005/8/layout/process4"/>
    <dgm:cxn modelId="{7BB66B09-CB7D-432C-B1A4-739E6761F663}" type="presParOf" srcId="{F6FD737D-B324-436F-A8AF-DAC9DAA62414}" destId="{22288976-0AC0-4830-BDA4-2866CADB483F}" srcOrd="0" destOrd="0" presId="urn:microsoft.com/office/officeart/2005/8/layout/process4"/>
    <dgm:cxn modelId="{9F841EB6-35AA-46CF-97AC-90346183F59B}" type="presParOf" srcId="{4E3F2706-AA77-416F-8462-5C6CC8C0F481}" destId="{1CE29426-41FB-4B16-8803-C96B372D1892}" srcOrd="1" destOrd="0" presId="urn:microsoft.com/office/officeart/2005/8/layout/process4"/>
    <dgm:cxn modelId="{41BEBE05-2D19-4A7C-AEFC-8EA346A16F01}" type="presParOf" srcId="{4E3F2706-AA77-416F-8462-5C6CC8C0F481}" destId="{545860D5-658A-4E3A-86F1-5D1BC283E10E}" srcOrd="2" destOrd="0" presId="urn:microsoft.com/office/officeart/2005/8/layout/process4"/>
    <dgm:cxn modelId="{F83AD1C9-B92A-4271-B278-A1F0BB397986}" type="presParOf" srcId="{545860D5-658A-4E3A-86F1-5D1BC283E10E}" destId="{4F0E9C7C-0203-41B3-B4D7-077ADA35C2F7}" srcOrd="0" destOrd="0" presId="urn:microsoft.com/office/officeart/2005/8/layout/process4"/>
    <dgm:cxn modelId="{E22246E5-8380-429F-9954-049EE56B8752}" type="presParOf" srcId="{4E3F2706-AA77-416F-8462-5C6CC8C0F481}" destId="{EB5E0C13-8E6D-4515-B7A2-7D2659BD528E}" srcOrd="3" destOrd="0" presId="urn:microsoft.com/office/officeart/2005/8/layout/process4"/>
    <dgm:cxn modelId="{4FB75739-8AD5-4860-B0C1-9BE5BA50EF24}" type="presParOf" srcId="{4E3F2706-AA77-416F-8462-5C6CC8C0F481}" destId="{6E2F42BB-5259-4673-A669-65E867CD6401}" srcOrd="4" destOrd="0" presId="urn:microsoft.com/office/officeart/2005/8/layout/process4"/>
    <dgm:cxn modelId="{4EFA9098-4785-4522-8435-5116088C9694}" type="presParOf" srcId="{6E2F42BB-5259-4673-A669-65E867CD6401}" destId="{D6951CB9-0EC6-4650-8D66-689FD3F327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DA75E-CD4B-4218-A98E-8AC245837640}">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2A0A4-697F-44D9-9C3D-8D7DB5C9C3F1}">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Being Average is Easy.  Average Requires No Effort.</a:t>
          </a:r>
          <a:endParaRPr lang="en-US" sz="4200" kern="1200"/>
        </a:p>
      </dsp:txBody>
      <dsp:txXfrm>
        <a:off x="585701" y="1067340"/>
        <a:ext cx="4337991" cy="2693452"/>
      </dsp:txXfrm>
    </dsp:sp>
    <dsp:sp modelId="{6F525CBC-4940-4E81-972C-B76E484BA3BE}">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2F1B3-1D40-43F2-9FB5-55240C785B67}">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Average is a nice word for mediocre.</a:t>
          </a:r>
          <a:endParaRPr lang="en-US" sz="4200" kern="1200"/>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AC72-70D7-48F5-886F-EFF5439FB0B7}">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D8C87-543E-4849-9D5B-5731D456C324}">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dirty="0"/>
            <a:t>Leadership requires effort.</a:t>
          </a:r>
          <a:endParaRPr lang="en-US" sz="4200" kern="1200" dirty="0"/>
        </a:p>
      </dsp:txBody>
      <dsp:txXfrm>
        <a:off x="585701" y="1067340"/>
        <a:ext cx="4337991" cy="2693452"/>
      </dsp:txXfrm>
    </dsp:sp>
    <dsp:sp modelId="{7E885D8B-5675-4931-9910-D454BD786A01}">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F5539-4EFE-4654-8FDB-38D19CEFEB47}">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Allow me to introduce you to Aleksandr Karelin</a:t>
          </a:r>
          <a:endParaRPr lang="en-US" sz="4200" kern="1200"/>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E1F3-1088-4C0C-A9AB-7A44F8D5D7CA}">
      <dsp:nvSpPr>
        <dsp:cNvPr id="0" name=""/>
        <dsp:cNvSpPr/>
      </dsp:nvSpPr>
      <dsp:spPr>
        <a:xfrm>
          <a:off x="0" y="0"/>
          <a:ext cx="7530459" cy="101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6B28B-B943-4008-93D2-653DD2DDDF18}">
      <dsp:nvSpPr>
        <dsp:cNvPr id="0" name=""/>
        <dsp:cNvSpPr/>
      </dsp:nvSpPr>
      <dsp:spPr>
        <a:xfrm>
          <a:off x="305924" y="232294"/>
          <a:ext cx="556225" cy="5562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CACE1C-AEA0-48ED-A363-01AAFB825640}">
      <dsp:nvSpPr>
        <dsp:cNvPr id="0" name=""/>
        <dsp:cNvSpPr/>
      </dsp:nvSpPr>
      <dsp:spPr>
        <a:xfrm>
          <a:off x="1168074" y="4747"/>
          <a:ext cx="6362384" cy="10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31" tIns="107031" rIns="107031" bIns="107031" numCol="1" spcCol="1270" anchor="ctr" anchorCtr="0">
          <a:noAutofit/>
        </a:bodyPr>
        <a:lstStyle/>
        <a:p>
          <a:pPr marL="0" lvl="0" indent="0" algn="l" defTabSz="844550">
            <a:lnSpc>
              <a:spcPct val="90000"/>
            </a:lnSpc>
            <a:spcBef>
              <a:spcPct val="0"/>
            </a:spcBef>
            <a:spcAft>
              <a:spcPct val="35000"/>
            </a:spcAft>
            <a:buNone/>
          </a:pPr>
          <a:r>
            <a:rPr lang="en-US" sz="1900" b="1" kern="1200" dirty="0"/>
            <a:t>1. Be the Representative: Continue representing the people before God.</a:t>
          </a:r>
        </a:p>
      </dsp:txBody>
      <dsp:txXfrm>
        <a:off x="1168074" y="4747"/>
        <a:ext cx="6362384" cy="1011319"/>
      </dsp:txXfrm>
    </dsp:sp>
    <dsp:sp modelId="{26844156-949F-46F8-9FE0-181A025B7AAA}">
      <dsp:nvSpPr>
        <dsp:cNvPr id="0" name=""/>
        <dsp:cNvSpPr/>
      </dsp:nvSpPr>
      <dsp:spPr>
        <a:xfrm>
          <a:off x="0" y="1268897"/>
          <a:ext cx="7530459" cy="101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DFCE7-8A06-47B6-8B59-95A9DE5D2038}">
      <dsp:nvSpPr>
        <dsp:cNvPr id="0" name=""/>
        <dsp:cNvSpPr/>
      </dsp:nvSpPr>
      <dsp:spPr>
        <a:xfrm>
          <a:off x="305924" y="1496444"/>
          <a:ext cx="556225" cy="5562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6E1221-8021-4D5F-BF25-C94414F78E39}">
      <dsp:nvSpPr>
        <dsp:cNvPr id="0" name=""/>
        <dsp:cNvSpPr/>
      </dsp:nvSpPr>
      <dsp:spPr>
        <a:xfrm>
          <a:off x="1168074" y="1268897"/>
          <a:ext cx="6362384" cy="10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31" tIns="107031" rIns="107031" bIns="107031" numCol="1" spcCol="1270" anchor="ctr" anchorCtr="0">
          <a:noAutofit/>
        </a:bodyPr>
        <a:lstStyle/>
        <a:p>
          <a:pPr marL="0" lvl="0" indent="0" algn="l" defTabSz="844550">
            <a:lnSpc>
              <a:spcPct val="90000"/>
            </a:lnSpc>
            <a:spcBef>
              <a:spcPct val="0"/>
            </a:spcBef>
            <a:spcAft>
              <a:spcPct val="35000"/>
            </a:spcAft>
            <a:buNone/>
          </a:pPr>
          <a:r>
            <a:rPr lang="en-US" sz="1900" b="1" kern="1200" dirty="0"/>
            <a:t>2. Delegate: Select capable, trustworthy, God-fearing men who hate dishonest gain.</a:t>
          </a:r>
        </a:p>
      </dsp:txBody>
      <dsp:txXfrm>
        <a:off x="1168074" y="1268897"/>
        <a:ext cx="6362384" cy="1011319"/>
      </dsp:txXfrm>
    </dsp:sp>
    <dsp:sp modelId="{154E6B60-3ADC-4F36-AE99-256C7F45E131}">
      <dsp:nvSpPr>
        <dsp:cNvPr id="0" name=""/>
        <dsp:cNvSpPr/>
      </dsp:nvSpPr>
      <dsp:spPr>
        <a:xfrm>
          <a:off x="0" y="2533047"/>
          <a:ext cx="7530459" cy="101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7008B-3794-46BB-A618-9B5059F9F578}">
      <dsp:nvSpPr>
        <dsp:cNvPr id="0" name=""/>
        <dsp:cNvSpPr/>
      </dsp:nvSpPr>
      <dsp:spPr>
        <a:xfrm>
          <a:off x="305924" y="2760594"/>
          <a:ext cx="556225" cy="5562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755F37-4C5A-4AC5-999E-F40A9BAB7581}">
      <dsp:nvSpPr>
        <dsp:cNvPr id="0" name=""/>
        <dsp:cNvSpPr/>
      </dsp:nvSpPr>
      <dsp:spPr>
        <a:xfrm>
          <a:off x="1168074" y="2533047"/>
          <a:ext cx="6362384" cy="10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31" tIns="107031" rIns="107031" bIns="107031" numCol="1" spcCol="1270" anchor="ctr" anchorCtr="0">
          <a:noAutofit/>
        </a:bodyPr>
        <a:lstStyle/>
        <a:p>
          <a:pPr marL="0" lvl="0" indent="0" algn="l" defTabSz="844550">
            <a:lnSpc>
              <a:spcPct val="90000"/>
            </a:lnSpc>
            <a:spcBef>
              <a:spcPct val="0"/>
            </a:spcBef>
            <a:spcAft>
              <a:spcPct val="35000"/>
            </a:spcAft>
            <a:buNone/>
          </a:pPr>
          <a:r>
            <a:rPr lang="en-US" sz="1900" b="1" kern="1200" dirty="0"/>
            <a:t>3. Structure the Leadership: Appoint these men as officials over thousands, hundreds, fifties, and tens.</a:t>
          </a:r>
        </a:p>
      </dsp:txBody>
      <dsp:txXfrm>
        <a:off x="1168074" y="2533047"/>
        <a:ext cx="6362384" cy="1011319"/>
      </dsp:txXfrm>
    </dsp:sp>
    <dsp:sp modelId="{3C55AB35-5ABF-4B1C-8CB7-F7826A395D99}">
      <dsp:nvSpPr>
        <dsp:cNvPr id="0" name=""/>
        <dsp:cNvSpPr/>
      </dsp:nvSpPr>
      <dsp:spPr>
        <a:xfrm>
          <a:off x="0" y="3797196"/>
          <a:ext cx="7530459" cy="101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92DA9-042B-4E5F-BF3F-843FE4868069}">
      <dsp:nvSpPr>
        <dsp:cNvPr id="0" name=""/>
        <dsp:cNvSpPr/>
      </dsp:nvSpPr>
      <dsp:spPr>
        <a:xfrm>
          <a:off x="305924" y="4024743"/>
          <a:ext cx="556225" cy="556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F3B620-8C97-464E-A6A7-3412204D8E3B}">
      <dsp:nvSpPr>
        <dsp:cNvPr id="0" name=""/>
        <dsp:cNvSpPr/>
      </dsp:nvSpPr>
      <dsp:spPr>
        <a:xfrm>
          <a:off x="1168074" y="3797196"/>
          <a:ext cx="6362384" cy="10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31" tIns="107031" rIns="107031" bIns="107031" numCol="1" spcCol="1270" anchor="ctr" anchorCtr="0">
          <a:noAutofit/>
        </a:bodyPr>
        <a:lstStyle/>
        <a:p>
          <a:pPr marL="0" lvl="0" indent="0" algn="l" defTabSz="844550">
            <a:lnSpc>
              <a:spcPct val="90000"/>
            </a:lnSpc>
            <a:spcBef>
              <a:spcPct val="0"/>
            </a:spcBef>
            <a:spcAft>
              <a:spcPct val="35000"/>
            </a:spcAft>
            <a:buNone/>
          </a:pPr>
          <a:r>
            <a:rPr lang="en-US" sz="1900" b="1" kern="1200" dirty="0"/>
            <a:t>4. Train Them: Teach them God’s decrees and instructions, showing them the way to live.</a:t>
          </a:r>
        </a:p>
      </dsp:txBody>
      <dsp:txXfrm>
        <a:off x="1168074" y="3797196"/>
        <a:ext cx="6362384" cy="1011319"/>
      </dsp:txXfrm>
    </dsp:sp>
    <dsp:sp modelId="{13E2B807-2FC0-4F81-9ACC-99956906368D}">
      <dsp:nvSpPr>
        <dsp:cNvPr id="0" name=""/>
        <dsp:cNvSpPr/>
      </dsp:nvSpPr>
      <dsp:spPr>
        <a:xfrm>
          <a:off x="0" y="5061346"/>
          <a:ext cx="7530459" cy="101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1E0E6-B1C1-4FAD-B3CB-7AEA8601FA6D}">
      <dsp:nvSpPr>
        <dsp:cNvPr id="0" name=""/>
        <dsp:cNvSpPr/>
      </dsp:nvSpPr>
      <dsp:spPr>
        <a:xfrm>
          <a:off x="305924" y="5288893"/>
          <a:ext cx="556225" cy="55622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2FC6C0-561A-44AA-85CB-1F5162F835AD}">
      <dsp:nvSpPr>
        <dsp:cNvPr id="0" name=""/>
        <dsp:cNvSpPr/>
      </dsp:nvSpPr>
      <dsp:spPr>
        <a:xfrm>
          <a:off x="1168074" y="5061346"/>
          <a:ext cx="6362384" cy="101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31" tIns="107031" rIns="107031" bIns="107031" numCol="1" spcCol="1270" anchor="ctr" anchorCtr="0">
          <a:noAutofit/>
        </a:bodyPr>
        <a:lstStyle/>
        <a:p>
          <a:pPr marL="0" lvl="0" indent="0" algn="l" defTabSz="844550">
            <a:lnSpc>
              <a:spcPct val="90000"/>
            </a:lnSpc>
            <a:spcBef>
              <a:spcPct val="0"/>
            </a:spcBef>
            <a:spcAft>
              <a:spcPct val="35000"/>
            </a:spcAft>
            <a:buNone/>
          </a:pPr>
          <a:r>
            <a:rPr lang="en-US" sz="1900" b="1" kern="1200" dirty="0"/>
            <a:t>5. Trust Them: Let them handle simple cases, bringing only difficult matters to Moses.</a:t>
          </a:r>
        </a:p>
      </dsp:txBody>
      <dsp:txXfrm>
        <a:off x="1168074" y="5061346"/>
        <a:ext cx="6362384" cy="1011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E85D6-7F80-4C57-BF6F-959538430E17}">
      <dsp:nvSpPr>
        <dsp:cNvPr id="0" name=""/>
        <dsp:cNvSpPr/>
      </dsp:nvSpPr>
      <dsp:spPr>
        <a:xfrm>
          <a:off x="1083791" y="590160"/>
          <a:ext cx="1277963" cy="1277963"/>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26A16-5E47-41C9-8E9D-A5FA0A83CDD9}">
      <dsp:nvSpPr>
        <dsp:cNvPr id="0" name=""/>
        <dsp:cNvSpPr/>
      </dsp:nvSpPr>
      <dsp:spPr>
        <a:xfrm>
          <a:off x="12190" y="2226361"/>
          <a:ext cx="3421166"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b="1" kern="1200" dirty="0"/>
            <a:t>The Golden Rule … </a:t>
          </a:r>
          <a:endParaRPr lang="en-US" sz="3000" kern="1200" dirty="0"/>
        </a:p>
      </dsp:txBody>
      <dsp:txXfrm>
        <a:off x="12190" y="2226361"/>
        <a:ext cx="3421166" cy="749637"/>
      </dsp:txXfrm>
    </dsp:sp>
    <dsp:sp modelId="{1F4BC97F-ED5F-45EF-BF72-EDBEE8A5FD2F}">
      <dsp:nvSpPr>
        <dsp:cNvPr id="0" name=""/>
        <dsp:cNvSpPr/>
      </dsp:nvSpPr>
      <dsp:spPr>
        <a:xfrm>
          <a:off x="4711321" y="590160"/>
          <a:ext cx="1277963" cy="1277963"/>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57E4F-6CCE-4D5A-9CB9-7B06744EFF09}">
      <dsp:nvSpPr>
        <dsp:cNvPr id="0" name=""/>
        <dsp:cNvSpPr/>
      </dsp:nvSpPr>
      <dsp:spPr>
        <a:xfrm>
          <a:off x="3930343" y="2226361"/>
          <a:ext cx="2839919"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b="1" kern="1200" dirty="0"/>
            <a:t>is still the Gold Standard.</a:t>
          </a:r>
          <a:endParaRPr lang="en-US" sz="3000" kern="1200" dirty="0"/>
        </a:p>
      </dsp:txBody>
      <dsp:txXfrm>
        <a:off x="3930343" y="2226361"/>
        <a:ext cx="2839919" cy="749637"/>
      </dsp:txXfrm>
    </dsp:sp>
    <dsp:sp modelId="{66465D3C-1E83-41B2-9B69-3D7F5FB637E1}">
      <dsp:nvSpPr>
        <dsp:cNvPr id="0" name=""/>
        <dsp:cNvSpPr/>
      </dsp:nvSpPr>
      <dsp:spPr>
        <a:xfrm>
          <a:off x="8048227" y="590160"/>
          <a:ext cx="1277963" cy="12779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F85DD-9854-4266-BA7E-CF5E03003A7F}">
      <dsp:nvSpPr>
        <dsp:cNvPr id="0" name=""/>
        <dsp:cNvSpPr/>
      </dsp:nvSpPr>
      <dsp:spPr>
        <a:xfrm>
          <a:off x="7267249" y="2226361"/>
          <a:ext cx="2839919"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Matthew 7:12</a:t>
          </a:r>
          <a:endParaRPr lang="en-US" sz="2500" kern="1200"/>
        </a:p>
      </dsp:txBody>
      <dsp:txXfrm>
        <a:off x="7267249" y="2226361"/>
        <a:ext cx="2839919" cy="749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7D7DB-3046-4FC0-8693-E09735448CFD}">
      <dsp:nvSpPr>
        <dsp:cNvPr id="0" name=""/>
        <dsp:cNvSpPr/>
      </dsp:nvSpPr>
      <dsp:spPr>
        <a:xfrm>
          <a:off x="145160" y="1132458"/>
          <a:ext cx="1301244" cy="1301244"/>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80916-95F6-4569-ADF8-54EEB9F7C435}">
      <dsp:nvSpPr>
        <dsp:cNvPr id="0" name=""/>
        <dsp:cNvSpPr/>
      </dsp:nvSpPr>
      <dsp:spPr>
        <a:xfrm>
          <a:off x="418421" y="1405719"/>
          <a:ext cx="754721" cy="754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63953E-4C16-4D1E-836A-0DAD9D0B3BA1}">
      <dsp:nvSpPr>
        <dsp:cNvPr id="0" name=""/>
        <dsp:cNvSpPr/>
      </dsp:nvSpPr>
      <dsp:spPr>
        <a:xfrm>
          <a:off x="1725242" y="1132458"/>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90000"/>
            </a:lnSpc>
            <a:spcBef>
              <a:spcPct val="0"/>
            </a:spcBef>
            <a:spcAft>
              <a:spcPct val="35000"/>
            </a:spcAft>
            <a:buNone/>
          </a:pPr>
          <a:r>
            <a:rPr lang="en-US" sz="3000" b="1" kern="1200" dirty="0"/>
            <a:t>That is why Hare Krishna give out flowers; after taking one, you feel obligated to donate.</a:t>
          </a:r>
          <a:endParaRPr lang="en-US" sz="3000" kern="1200" dirty="0"/>
        </a:p>
      </dsp:txBody>
      <dsp:txXfrm>
        <a:off x="1725242" y="1132458"/>
        <a:ext cx="3067218" cy="1301244"/>
      </dsp:txXfrm>
    </dsp:sp>
    <dsp:sp modelId="{C519F6AF-8BD5-49B0-A508-FF54D3744816}">
      <dsp:nvSpPr>
        <dsp:cNvPr id="0" name=""/>
        <dsp:cNvSpPr/>
      </dsp:nvSpPr>
      <dsp:spPr>
        <a:xfrm>
          <a:off x="5326899" y="1132458"/>
          <a:ext cx="1301244" cy="1301244"/>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3760C-FB21-4358-85CA-8256116AFB72}">
      <dsp:nvSpPr>
        <dsp:cNvPr id="0" name=""/>
        <dsp:cNvSpPr/>
      </dsp:nvSpPr>
      <dsp:spPr>
        <a:xfrm>
          <a:off x="5600160" y="1405719"/>
          <a:ext cx="754721" cy="7547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4C31B-733C-4A02-9CAA-37BC24B786A7}">
      <dsp:nvSpPr>
        <dsp:cNvPr id="0" name=""/>
        <dsp:cNvSpPr/>
      </dsp:nvSpPr>
      <dsp:spPr>
        <a:xfrm>
          <a:off x="6906981" y="1132458"/>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90000"/>
            </a:lnSpc>
            <a:spcBef>
              <a:spcPct val="0"/>
            </a:spcBef>
            <a:spcAft>
              <a:spcPct val="35000"/>
            </a:spcAft>
            <a:buNone/>
          </a:pPr>
          <a:r>
            <a:rPr lang="en-US" sz="3000" b="1" kern="1200" dirty="0"/>
            <a:t>You receive free address labels with fundraising appeals for the same reason.</a:t>
          </a:r>
          <a:endParaRPr lang="en-US" sz="3000" kern="1200" dirty="0"/>
        </a:p>
      </dsp:txBody>
      <dsp:txXfrm>
        <a:off x="6906981" y="1132458"/>
        <a:ext cx="3067218" cy="1301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8976-0AC0-4830-BDA4-2866CADB483F}">
      <dsp:nvSpPr>
        <dsp:cNvPr id="0" name=""/>
        <dsp:cNvSpPr/>
      </dsp:nvSpPr>
      <dsp:spPr>
        <a:xfrm>
          <a:off x="0" y="3276390"/>
          <a:ext cx="10515600" cy="10753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Those who feel you owe them a favor are likely to be helpful and cooperative with you in your endeavors.  They realize that helping you may put you in a position to do even more for them in the future.</a:t>
          </a:r>
          <a:endParaRPr lang="en-US" sz="2400" kern="1200" dirty="0"/>
        </a:p>
      </dsp:txBody>
      <dsp:txXfrm>
        <a:off x="0" y="3276390"/>
        <a:ext cx="10515600" cy="1075384"/>
      </dsp:txXfrm>
    </dsp:sp>
    <dsp:sp modelId="{4F0E9C7C-0203-41B3-B4D7-077ADA35C2F7}">
      <dsp:nvSpPr>
        <dsp:cNvPr id="0" name=""/>
        <dsp:cNvSpPr/>
      </dsp:nvSpPr>
      <dsp:spPr>
        <a:xfrm rot="10800000">
          <a:off x="0" y="1638579"/>
          <a:ext cx="10515600" cy="1653941"/>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People like it when you are obligated to them in some way.</a:t>
          </a:r>
          <a:endParaRPr lang="en-US" sz="3000" kern="1200" dirty="0"/>
        </a:p>
      </dsp:txBody>
      <dsp:txXfrm rot="10800000">
        <a:off x="0" y="1638579"/>
        <a:ext cx="10515600" cy="1074681"/>
      </dsp:txXfrm>
    </dsp:sp>
    <dsp:sp modelId="{D6951CB9-0EC6-4650-8D66-689FD3F327FB}">
      <dsp:nvSpPr>
        <dsp:cNvPr id="0" name=""/>
        <dsp:cNvSpPr/>
      </dsp:nvSpPr>
      <dsp:spPr>
        <a:xfrm rot="10800000">
          <a:off x="0" y="769"/>
          <a:ext cx="10515600" cy="1653941"/>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The converse is also true.</a:t>
          </a:r>
          <a:endParaRPr lang="en-US" sz="3000" kern="1200" dirty="0"/>
        </a:p>
      </dsp:txBody>
      <dsp:txXfrm rot="10800000">
        <a:off x="0" y="769"/>
        <a:ext cx="10515600" cy="1074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A1383-58E3-4082-BC82-41303BFB26B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75D4F-87C2-4E71-AFEA-039327083CA5}" type="slidenum">
              <a:rPr lang="en-US" smtClean="0"/>
              <a:t>‹#›</a:t>
            </a:fld>
            <a:endParaRPr lang="en-US"/>
          </a:p>
        </p:txBody>
      </p:sp>
    </p:spTree>
    <p:extLst>
      <p:ext uri="{BB962C8B-B14F-4D97-AF65-F5344CB8AC3E}">
        <p14:creationId xmlns:p14="http://schemas.microsoft.com/office/powerpoint/2010/main" val="383812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75D4F-87C2-4E71-AFEA-039327083CA5}" type="slidenum">
              <a:rPr lang="en-US" smtClean="0"/>
              <a:t>15</a:t>
            </a:fld>
            <a:endParaRPr lang="en-US"/>
          </a:p>
        </p:txBody>
      </p:sp>
    </p:spTree>
    <p:extLst>
      <p:ext uri="{BB962C8B-B14F-4D97-AF65-F5344CB8AC3E}">
        <p14:creationId xmlns:p14="http://schemas.microsoft.com/office/powerpoint/2010/main" val="25214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75D4F-87C2-4E71-AFEA-039327083CA5}" type="slidenum">
              <a:rPr lang="en-US" smtClean="0"/>
              <a:t>59</a:t>
            </a:fld>
            <a:endParaRPr lang="en-US"/>
          </a:p>
        </p:txBody>
      </p:sp>
    </p:spTree>
    <p:extLst>
      <p:ext uri="{BB962C8B-B14F-4D97-AF65-F5344CB8AC3E}">
        <p14:creationId xmlns:p14="http://schemas.microsoft.com/office/powerpoint/2010/main" val="43066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9CE8-4E4E-53E7-1205-BE328FFCC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209EC6-0D0A-0B4D-D227-DD15514BA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6ED8B1-2335-BBD6-CB70-2B7CAAF4F9F0}"/>
              </a:ext>
            </a:extLst>
          </p:cNvPr>
          <p:cNvSpPr>
            <a:spLocks noGrp="1"/>
          </p:cNvSpPr>
          <p:nvPr>
            <p:ph type="dt" sz="half" idx="10"/>
          </p:nvPr>
        </p:nvSpPr>
        <p:spPr/>
        <p:txBody>
          <a:bodyPr/>
          <a:lstStyle/>
          <a:p>
            <a:fld id="{B811B0C4-7977-404F-BC50-FB61B3B859B9}" type="datetime1">
              <a:rPr lang="en-US" smtClean="0"/>
              <a:t>2/13/2026</a:t>
            </a:fld>
            <a:endParaRPr lang="en-US"/>
          </a:p>
        </p:txBody>
      </p:sp>
      <p:sp>
        <p:nvSpPr>
          <p:cNvPr id="5" name="Footer Placeholder 4">
            <a:extLst>
              <a:ext uri="{FF2B5EF4-FFF2-40B4-BE49-F238E27FC236}">
                <a16:creationId xmlns:a16="http://schemas.microsoft.com/office/drawing/2014/main" id="{9BF0B932-9C6E-93FF-6A7B-6A5CCA03DC68}"/>
              </a:ext>
            </a:extLst>
          </p:cNvPr>
          <p:cNvSpPr>
            <a:spLocks noGrp="1"/>
          </p:cNvSpPr>
          <p:nvPr>
            <p:ph type="ftr" sz="quarter" idx="11"/>
          </p:nvPr>
        </p:nvSpPr>
        <p:spPr/>
        <p:txBody>
          <a:bodyPr/>
          <a:lstStyle/>
          <a:p>
            <a:r>
              <a:rPr lang="en-US"/>
              <a:t>COMBO</a:t>
            </a:r>
          </a:p>
        </p:txBody>
      </p:sp>
      <p:sp>
        <p:nvSpPr>
          <p:cNvPr id="6" name="Slide Number Placeholder 5">
            <a:extLst>
              <a:ext uri="{FF2B5EF4-FFF2-40B4-BE49-F238E27FC236}">
                <a16:creationId xmlns:a16="http://schemas.microsoft.com/office/drawing/2014/main" id="{A64B7E7F-22D9-0F67-DE07-C78C87438063}"/>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44939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424E-9712-9FF1-81DA-05430FEC5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B7CE7-FB8C-F054-0D25-96966F9A5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732F9-483B-4249-B490-24B9C0C73E84}"/>
              </a:ext>
            </a:extLst>
          </p:cNvPr>
          <p:cNvSpPr>
            <a:spLocks noGrp="1"/>
          </p:cNvSpPr>
          <p:nvPr>
            <p:ph type="dt" sz="half" idx="10"/>
          </p:nvPr>
        </p:nvSpPr>
        <p:spPr/>
        <p:txBody>
          <a:bodyPr/>
          <a:lstStyle/>
          <a:p>
            <a:fld id="{44DA28FB-81B9-4A0D-8DD2-CAD944987E6B}" type="datetime1">
              <a:rPr lang="en-US" smtClean="0"/>
              <a:t>2/13/2026</a:t>
            </a:fld>
            <a:endParaRPr lang="en-US"/>
          </a:p>
        </p:txBody>
      </p:sp>
      <p:sp>
        <p:nvSpPr>
          <p:cNvPr id="5" name="Footer Placeholder 4">
            <a:extLst>
              <a:ext uri="{FF2B5EF4-FFF2-40B4-BE49-F238E27FC236}">
                <a16:creationId xmlns:a16="http://schemas.microsoft.com/office/drawing/2014/main" id="{E8096FA2-5926-5065-4A54-E7277E462EF0}"/>
              </a:ext>
            </a:extLst>
          </p:cNvPr>
          <p:cNvSpPr>
            <a:spLocks noGrp="1"/>
          </p:cNvSpPr>
          <p:nvPr>
            <p:ph type="ftr" sz="quarter" idx="11"/>
          </p:nvPr>
        </p:nvSpPr>
        <p:spPr/>
        <p:txBody>
          <a:bodyPr/>
          <a:lstStyle/>
          <a:p>
            <a:r>
              <a:rPr lang="en-US"/>
              <a:t>COMBO</a:t>
            </a:r>
          </a:p>
        </p:txBody>
      </p:sp>
      <p:sp>
        <p:nvSpPr>
          <p:cNvPr id="6" name="Slide Number Placeholder 5">
            <a:extLst>
              <a:ext uri="{FF2B5EF4-FFF2-40B4-BE49-F238E27FC236}">
                <a16:creationId xmlns:a16="http://schemas.microsoft.com/office/drawing/2014/main" id="{29F26CC8-696D-A23C-E1C4-B55A6D61EC2D}"/>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289054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D9442-1857-CC30-5D1A-9D863D8CCC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A1D1-41B3-EFAC-741A-E671D4EA6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7A1BA-64F3-3871-49D3-43E196F55C1F}"/>
              </a:ext>
            </a:extLst>
          </p:cNvPr>
          <p:cNvSpPr>
            <a:spLocks noGrp="1"/>
          </p:cNvSpPr>
          <p:nvPr>
            <p:ph type="dt" sz="half" idx="10"/>
          </p:nvPr>
        </p:nvSpPr>
        <p:spPr/>
        <p:txBody>
          <a:bodyPr/>
          <a:lstStyle/>
          <a:p>
            <a:fld id="{A6974220-AD9B-4997-B63A-F6D10B4A0D4C}" type="datetime1">
              <a:rPr lang="en-US" smtClean="0"/>
              <a:t>2/13/2026</a:t>
            </a:fld>
            <a:endParaRPr lang="en-US"/>
          </a:p>
        </p:txBody>
      </p:sp>
      <p:sp>
        <p:nvSpPr>
          <p:cNvPr id="5" name="Footer Placeholder 4">
            <a:extLst>
              <a:ext uri="{FF2B5EF4-FFF2-40B4-BE49-F238E27FC236}">
                <a16:creationId xmlns:a16="http://schemas.microsoft.com/office/drawing/2014/main" id="{3CDD3A84-6520-ACA4-5758-C146BD1B72EF}"/>
              </a:ext>
            </a:extLst>
          </p:cNvPr>
          <p:cNvSpPr>
            <a:spLocks noGrp="1"/>
          </p:cNvSpPr>
          <p:nvPr>
            <p:ph type="ftr" sz="quarter" idx="11"/>
          </p:nvPr>
        </p:nvSpPr>
        <p:spPr/>
        <p:txBody>
          <a:bodyPr/>
          <a:lstStyle/>
          <a:p>
            <a:r>
              <a:rPr lang="en-US"/>
              <a:t>COMBO</a:t>
            </a:r>
          </a:p>
        </p:txBody>
      </p:sp>
      <p:sp>
        <p:nvSpPr>
          <p:cNvPr id="6" name="Slide Number Placeholder 5">
            <a:extLst>
              <a:ext uri="{FF2B5EF4-FFF2-40B4-BE49-F238E27FC236}">
                <a16:creationId xmlns:a16="http://schemas.microsoft.com/office/drawing/2014/main" id="{DA6455D1-5956-EEBD-090C-7850BCA7AF66}"/>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1596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55FAFD-EC45-4B71-B62A-E04CDDA36CBE}" type="datetime1">
              <a:rPr lang="en-US" smtClean="0"/>
              <a:t>2/13/2026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165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833F-1919-4661-A1B3-5A4C52230BEC}"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38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1118A-3F18-45FD-B73E-A3082ADE0D58}"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22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17AD2-165F-42B2-A626-7B7D183641AD}"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972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02727A-A701-4F2D-85BC-6B68B3FCF0F0}" type="datetime1">
              <a:rPr lang="en-US" smtClean="0"/>
              <a:t>2/13/2026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0502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8A321-C257-468E-87C9-E802F1C0B256}" type="datetime1">
              <a:rPr lang="en-US" smtClean="0"/>
              <a:t>2/13/2026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982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EBEA2-84E5-4C8A-88DD-6569299CA117}" type="datetime1">
              <a:rPr lang="en-US" smtClean="0"/>
              <a:t>2/13/2026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097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F38FF-BD48-4259-8BF3-4FD31CFD0B15}"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38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5B5D-701B-EAB1-94CE-FDCB39840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AED91-44CB-100D-333D-428A207C3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0CD59-4FFA-1870-70F4-7D3A8415AB59}"/>
              </a:ext>
            </a:extLst>
          </p:cNvPr>
          <p:cNvSpPr>
            <a:spLocks noGrp="1"/>
          </p:cNvSpPr>
          <p:nvPr>
            <p:ph type="dt" sz="half" idx="10"/>
          </p:nvPr>
        </p:nvSpPr>
        <p:spPr/>
        <p:txBody>
          <a:bodyPr/>
          <a:lstStyle/>
          <a:p>
            <a:fld id="{626FC179-40D5-441F-BB43-5FE189A9C6E0}" type="datetime1">
              <a:rPr lang="en-US" smtClean="0"/>
              <a:t>2/13/2026</a:t>
            </a:fld>
            <a:endParaRPr lang="en-US"/>
          </a:p>
        </p:txBody>
      </p:sp>
      <p:sp>
        <p:nvSpPr>
          <p:cNvPr id="5" name="Footer Placeholder 4">
            <a:extLst>
              <a:ext uri="{FF2B5EF4-FFF2-40B4-BE49-F238E27FC236}">
                <a16:creationId xmlns:a16="http://schemas.microsoft.com/office/drawing/2014/main" id="{775DD087-2E1B-6AD5-EBFC-D76D205989CF}"/>
              </a:ext>
            </a:extLst>
          </p:cNvPr>
          <p:cNvSpPr>
            <a:spLocks noGrp="1"/>
          </p:cNvSpPr>
          <p:nvPr>
            <p:ph type="ftr" sz="quarter" idx="11"/>
          </p:nvPr>
        </p:nvSpPr>
        <p:spPr/>
        <p:txBody>
          <a:bodyPr/>
          <a:lstStyle/>
          <a:p>
            <a:r>
              <a:rPr lang="en-US"/>
              <a:t>COMBO</a:t>
            </a:r>
          </a:p>
        </p:txBody>
      </p:sp>
      <p:sp>
        <p:nvSpPr>
          <p:cNvPr id="6" name="Slide Number Placeholder 5">
            <a:extLst>
              <a:ext uri="{FF2B5EF4-FFF2-40B4-BE49-F238E27FC236}">
                <a16:creationId xmlns:a16="http://schemas.microsoft.com/office/drawing/2014/main" id="{3D65D8F5-2409-E8FD-9226-C3AEB4DE21AB}"/>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0926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7B51C8-EB3E-4C39-A833-12AEF2530396}"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29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02727A-A701-4F2D-85BC-6B68B3FCF0F0}"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45220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2727A-A701-4F2D-85BC-6B68B3FCF0F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3677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2727A-A701-4F2D-85BC-6B68B3FCF0F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464735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2727A-A701-4F2D-85BC-6B68B3FCF0F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9030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2727A-A701-4F2D-85BC-6B68B3FCF0F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847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2727A-A701-4F2D-85BC-6B68B3FCF0F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79399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52922-9184-4861-8EB7-672DB54B469F}"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673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774490-4EAA-4C24-AB59-6F60DC0CC37D}"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836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a:lstStyle>
            <a:lvl1pPr algn="l">
              <a:defRPr sz="72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472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A677-8708-8546-A358-5FD428E86B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EE3BA-3303-A211-A281-4F2B12029A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39F673-F352-FDD6-CD61-90E99C307AE2}"/>
              </a:ext>
            </a:extLst>
          </p:cNvPr>
          <p:cNvSpPr>
            <a:spLocks noGrp="1"/>
          </p:cNvSpPr>
          <p:nvPr>
            <p:ph type="dt" sz="half" idx="10"/>
          </p:nvPr>
        </p:nvSpPr>
        <p:spPr/>
        <p:txBody>
          <a:bodyPr/>
          <a:lstStyle/>
          <a:p>
            <a:fld id="{7F0F1DE9-E1EF-4289-A8A9-6DEAF5E1284B}" type="datetime1">
              <a:rPr lang="en-US" smtClean="0"/>
              <a:t>2/13/2026</a:t>
            </a:fld>
            <a:endParaRPr lang="en-US"/>
          </a:p>
        </p:txBody>
      </p:sp>
      <p:sp>
        <p:nvSpPr>
          <p:cNvPr id="5" name="Footer Placeholder 4">
            <a:extLst>
              <a:ext uri="{FF2B5EF4-FFF2-40B4-BE49-F238E27FC236}">
                <a16:creationId xmlns:a16="http://schemas.microsoft.com/office/drawing/2014/main" id="{FC1D54E3-8E03-1A43-AB76-01516682105F}"/>
              </a:ext>
            </a:extLst>
          </p:cNvPr>
          <p:cNvSpPr>
            <a:spLocks noGrp="1"/>
          </p:cNvSpPr>
          <p:nvPr>
            <p:ph type="ftr" sz="quarter" idx="11"/>
          </p:nvPr>
        </p:nvSpPr>
        <p:spPr/>
        <p:txBody>
          <a:bodyPr/>
          <a:lstStyle/>
          <a:p>
            <a:r>
              <a:rPr lang="en-US"/>
              <a:t>COMBO</a:t>
            </a:r>
          </a:p>
        </p:txBody>
      </p:sp>
      <p:sp>
        <p:nvSpPr>
          <p:cNvPr id="6" name="Slide Number Placeholder 5">
            <a:extLst>
              <a:ext uri="{FF2B5EF4-FFF2-40B4-BE49-F238E27FC236}">
                <a16:creationId xmlns:a16="http://schemas.microsoft.com/office/drawing/2014/main" id="{95CF1D4D-E52B-39F4-627D-738FE3AB5D20}"/>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4250889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anchor="ctr">
            <a:noAutofit/>
          </a:bodyPr>
          <a:lstStyle>
            <a:lvl1pPr marL="0" indent="0" algn="ctr">
              <a:buNone/>
              <a:defRPr>
                <a:solidFill>
                  <a:schemeClr val="accent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anchor="b">
            <a:noAutofit/>
          </a:bodyPr>
          <a:lstStyle>
            <a:lvl1pPr algn="l">
              <a:defRPr sz="6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a:noAutofit/>
          </a:bodyPr>
          <a:lstStyle>
            <a:lvl1pPr marL="0" indent="0" algn="ctr">
              <a:buNone/>
              <a:defRPr sz="2000">
                <a:solidFill>
                  <a:schemeClr val="accent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633979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B98AA9-64E2-C5F9-3E90-D02F312EDC52}"/>
              </a:ext>
            </a:extLst>
          </p:cNvPr>
          <p:cNvCxnSpPr>
            <a:cxnSpLocks/>
          </p:cNvCxnSpPr>
          <p:nvPr userDrawn="1"/>
        </p:nvCxnSpPr>
        <p:spPr>
          <a:xfrm>
            <a:off x="10103564" y="6165891"/>
            <a:ext cx="208843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53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0D-DA77-9B5B-2CDB-26C7F574D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B29D4-6D93-F930-293D-5A2691F62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66BB87-245E-2C0A-1A87-FA1D67521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3DAE57-AFFC-AFA3-F2F2-118DDAE8F95B}"/>
              </a:ext>
            </a:extLst>
          </p:cNvPr>
          <p:cNvSpPr>
            <a:spLocks noGrp="1"/>
          </p:cNvSpPr>
          <p:nvPr>
            <p:ph type="dt" sz="half" idx="10"/>
          </p:nvPr>
        </p:nvSpPr>
        <p:spPr/>
        <p:txBody>
          <a:bodyPr/>
          <a:lstStyle/>
          <a:p>
            <a:fld id="{8C40C5D6-D7B1-4A14-97E3-09CDD55DE4FE}" type="datetime1">
              <a:rPr lang="en-US" smtClean="0"/>
              <a:t>2/13/2026</a:t>
            </a:fld>
            <a:endParaRPr lang="en-US"/>
          </a:p>
        </p:txBody>
      </p:sp>
      <p:sp>
        <p:nvSpPr>
          <p:cNvPr id="6" name="Footer Placeholder 5">
            <a:extLst>
              <a:ext uri="{FF2B5EF4-FFF2-40B4-BE49-F238E27FC236}">
                <a16:creationId xmlns:a16="http://schemas.microsoft.com/office/drawing/2014/main" id="{3604271C-7E70-09EB-559C-05DD271C1CDC}"/>
              </a:ext>
            </a:extLst>
          </p:cNvPr>
          <p:cNvSpPr>
            <a:spLocks noGrp="1"/>
          </p:cNvSpPr>
          <p:nvPr>
            <p:ph type="ftr" sz="quarter" idx="11"/>
          </p:nvPr>
        </p:nvSpPr>
        <p:spPr/>
        <p:txBody>
          <a:bodyPr/>
          <a:lstStyle/>
          <a:p>
            <a:r>
              <a:rPr lang="en-US"/>
              <a:t>COMBO</a:t>
            </a:r>
          </a:p>
        </p:txBody>
      </p:sp>
      <p:sp>
        <p:nvSpPr>
          <p:cNvPr id="7" name="Slide Number Placeholder 6">
            <a:extLst>
              <a:ext uri="{FF2B5EF4-FFF2-40B4-BE49-F238E27FC236}">
                <a16:creationId xmlns:a16="http://schemas.microsoft.com/office/drawing/2014/main" id="{2F5EE88B-BAA2-990F-ACA6-E4F9E25B7167}"/>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70191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71FD-E8D2-6924-6D9E-249634DD42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3C3FA-EF0C-CB20-A16E-F58362B5A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C3FAF-4B45-4B30-07AF-F1C668644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2EBC9-3C80-0933-1AA8-D1DDFCD17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0A70C-EBF1-486E-9F55-D2C52C6DC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9D0C9-DDF8-0092-72E4-CF5A34A63E1B}"/>
              </a:ext>
            </a:extLst>
          </p:cNvPr>
          <p:cNvSpPr>
            <a:spLocks noGrp="1"/>
          </p:cNvSpPr>
          <p:nvPr>
            <p:ph type="dt" sz="half" idx="10"/>
          </p:nvPr>
        </p:nvSpPr>
        <p:spPr/>
        <p:txBody>
          <a:bodyPr/>
          <a:lstStyle/>
          <a:p>
            <a:fld id="{5BA159B2-272B-4DB3-8BBE-2E787617279F}" type="datetime1">
              <a:rPr lang="en-US" smtClean="0"/>
              <a:t>2/13/2026</a:t>
            </a:fld>
            <a:endParaRPr lang="en-US"/>
          </a:p>
        </p:txBody>
      </p:sp>
      <p:sp>
        <p:nvSpPr>
          <p:cNvPr id="8" name="Footer Placeholder 7">
            <a:extLst>
              <a:ext uri="{FF2B5EF4-FFF2-40B4-BE49-F238E27FC236}">
                <a16:creationId xmlns:a16="http://schemas.microsoft.com/office/drawing/2014/main" id="{4EA1894A-FD86-EF1A-79C6-5E93281683CC}"/>
              </a:ext>
            </a:extLst>
          </p:cNvPr>
          <p:cNvSpPr>
            <a:spLocks noGrp="1"/>
          </p:cNvSpPr>
          <p:nvPr>
            <p:ph type="ftr" sz="quarter" idx="11"/>
          </p:nvPr>
        </p:nvSpPr>
        <p:spPr/>
        <p:txBody>
          <a:bodyPr/>
          <a:lstStyle/>
          <a:p>
            <a:r>
              <a:rPr lang="en-US"/>
              <a:t>COMBO</a:t>
            </a:r>
          </a:p>
        </p:txBody>
      </p:sp>
      <p:sp>
        <p:nvSpPr>
          <p:cNvPr id="9" name="Slide Number Placeholder 8">
            <a:extLst>
              <a:ext uri="{FF2B5EF4-FFF2-40B4-BE49-F238E27FC236}">
                <a16:creationId xmlns:a16="http://schemas.microsoft.com/office/drawing/2014/main" id="{424B119F-6CCD-BC4D-A322-B78A05468D0B}"/>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6650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84FA-CA50-A653-1DA4-9BAC9FFE7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706997-71E6-E411-C5BA-B275A51518CD}"/>
              </a:ext>
            </a:extLst>
          </p:cNvPr>
          <p:cNvSpPr>
            <a:spLocks noGrp="1"/>
          </p:cNvSpPr>
          <p:nvPr>
            <p:ph type="dt" sz="half" idx="10"/>
          </p:nvPr>
        </p:nvSpPr>
        <p:spPr/>
        <p:txBody>
          <a:bodyPr/>
          <a:lstStyle/>
          <a:p>
            <a:fld id="{D5CE9F2B-7A5F-4835-813F-79FD409AA269}" type="datetime1">
              <a:rPr lang="en-US" smtClean="0"/>
              <a:t>2/13/2026</a:t>
            </a:fld>
            <a:endParaRPr lang="en-US"/>
          </a:p>
        </p:txBody>
      </p:sp>
      <p:sp>
        <p:nvSpPr>
          <p:cNvPr id="4" name="Footer Placeholder 3">
            <a:extLst>
              <a:ext uri="{FF2B5EF4-FFF2-40B4-BE49-F238E27FC236}">
                <a16:creationId xmlns:a16="http://schemas.microsoft.com/office/drawing/2014/main" id="{F516C47C-98C6-B94F-40AF-69C4AD068BB5}"/>
              </a:ext>
            </a:extLst>
          </p:cNvPr>
          <p:cNvSpPr>
            <a:spLocks noGrp="1"/>
          </p:cNvSpPr>
          <p:nvPr>
            <p:ph type="ftr" sz="quarter" idx="11"/>
          </p:nvPr>
        </p:nvSpPr>
        <p:spPr/>
        <p:txBody>
          <a:bodyPr/>
          <a:lstStyle/>
          <a:p>
            <a:r>
              <a:rPr lang="en-US"/>
              <a:t>COMBO</a:t>
            </a:r>
          </a:p>
        </p:txBody>
      </p:sp>
      <p:sp>
        <p:nvSpPr>
          <p:cNvPr id="5" name="Slide Number Placeholder 4">
            <a:extLst>
              <a:ext uri="{FF2B5EF4-FFF2-40B4-BE49-F238E27FC236}">
                <a16:creationId xmlns:a16="http://schemas.microsoft.com/office/drawing/2014/main" id="{C2FFB05D-79CE-A1A1-BA3D-097907DB7A3C}"/>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61713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760F7-06B6-D873-74BA-635D063EF078}"/>
              </a:ext>
            </a:extLst>
          </p:cNvPr>
          <p:cNvSpPr>
            <a:spLocks noGrp="1"/>
          </p:cNvSpPr>
          <p:nvPr>
            <p:ph type="dt" sz="half" idx="10"/>
          </p:nvPr>
        </p:nvSpPr>
        <p:spPr/>
        <p:txBody>
          <a:bodyPr/>
          <a:lstStyle/>
          <a:p>
            <a:fld id="{EA84CC12-C9D2-42BC-9279-E96F2A42B838}" type="datetime1">
              <a:rPr lang="en-US" smtClean="0"/>
              <a:t>2/13/2026</a:t>
            </a:fld>
            <a:endParaRPr lang="en-US"/>
          </a:p>
        </p:txBody>
      </p:sp>
      <p:sp>
        <p:nvSpPr>
          <p:cNvPr id="3" name="Footer Placeholder 2">
            <a:extLst>
              <a:ext uri="{FF2B5EF4-FFF2-40B4-BE49-F238E27FC236}">
                <a16:creationId xmlns:a16="http://schemas.microsoft.com/office/drawing/2014/main" id="{8624DFC9-2A60-37A5-5607-919D991699A0}"/>
              </a:ext>
            </a:extLst>
          </p:cNvPr>
          <p:cNvSpPr>
            <a:spLocks noGrp="1"/>
          </p:cNvSpPr>
          <p:nvPr>
            <p:ph type="ftr" sz="quarter" idx="11"/>
          </p:nvPr>
        </p:nvSpPr>
        <p:spPr/>
        <p:txBody>
          <a:bodyPr/>
          <a:lstStyle/>
          <a:p>
            <a:r>
              <a:rPr lang="en-US"/>
              <a:t>COMBO</a:t>
            </a:r>
          </a:p>
        </p:txBody>
      </p:sp>
      <p:sp>
        <p:nvSpPr>
          <p:cNvPr id="4" name="Slide Number Placeholder 3">
            <a:extLst>
              <a:ext uri="{FF2B5EF4-FFF2-40B4-BE49-F238E27FC236}">
                <a16:creationId xmlns:a16="http://schemas.microsoft.com/office/drawing/2014/main" id="{679E1D67-BBFF-780F-312D-5A86ECE5BE6A}"/>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6979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0268-B326-E629-C9FD-E8F2DEDC7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46BCF0-E21E-5453-D23C-BB0932363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873655-87C0-5B4C-A24B-224FC58B2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D30A8-84F7-3D9B-D3D2-E886E1929E9F}"/>
              </a:ext>
            </a:extLst>
          </p:cNvPr>
          <p:cNvSpPr>
            <a:spLocks noGrp="1"/>
          </p:cNvSpPr>
          <p:nvPr>
            <p:ph type="dt" sz="half" idx="10"/>
          </p:nvPr>
        </p:nvSpPr>
        <p:spPr/>
        <p:txBody>
          <a:bodyPr/>
          <a:lstStyle/>
          <a:p>
            <a:fld id="{B8DA1267-22F1-4E1B-86A7-B0AC162AA5FF}" type="datetime1">
              <a:rPr lang="en-US" smtClean="0"/>
              <a:t>2/13/2026</a:t>
            </a:fld>
            <a:endParaRPr lang="en-US"/>
          </a:p>
        </p:txBody>
      </p:sp>
      <p:sp>
        <p:nvSpPr>
          <p:cNvPr id="6" name="Footer Placeholder 5">
            <a:extLst>
              <a:ext uri="{FF2B5EF4-FFF2-40B4-BE49-F238E27FC236}">
                <a16:creationId xmlns:a16="http://schemas.microsoft.com/office/drawing/2014/main" id="{B2624469-F184-5EA7-D49A-B252E4E9F3DF}"/>
              </a:ext>
            </a:extLst>
          </p:cNvPr>
          <p:cNvSpPr>
            <a:spLocks noGrp="1"/>
          </p:cNvSpPr>
          <p:nvPr>
            <p:ph type="ftr" sz="quarter" idx="11"/>
          </p:nvPr>
        </p:nvSpPr>
        <p:spPr/>
        <p:txBody>
          <a:bodyPr/>
          <a:lstStyle/>
          <a:p>
            <a:r>
              <a:rPr lang="en-US"/>
              <a:t>COMBO</a:t>
            </a:r>
          </a:p>
        </p:txBody>
      </p:sp>
      <p:sp>
        <p:nvSpPr>
          <p:cNvPr id="7" name="Slide Number Placeholder 6">
            <a:extLst>
              <a:ext uri="{FF2B5EF4-FFF2-40B4-BE49-F238E27FC236}">
                <a16:creationId xmlns:a16="http://schemas.microsoft.com/office/drawing/2014/main" id="{6DBE9780-291C-DD57-0387-187B29B074B9}"/>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18157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FF57-1B10-5E1B-BDE7-D97B20BE4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8CA3A-8212-FCE7-1660-2BCC06D4B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636FF-B830-1DF4-4CD6-1558C6302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447A4-137B-9388-0DC3-A2FD0AE5000E}"/>
              </a:ext>
            </a:extLst>
          </p:cNvPr>
          <p:cNvSpPr>
            <a:spLocks noGrp="1"/>
          </p:cNvSpPr>
          <p:nvPr>
            <p:ph type="dt" sz="half" idx="10"/>
          </p:nvPr>
        </p:nvSpPr>
        <p:spPr/>
        <p:txBody>
          <a:bodyPr/>
          <a:lstStyle/>
          <a:p>
            <a:fld id="{475A2A5E-B4B3-4586-8531-F228C2D4C034}" type="datetime1">
              <a:rPr lang="en-US" smtClean="0"/>
              <a:t>2/13/2026</a:t>
            </a:fld>
            <a:endParaRPr lang="en-US"/>
          </a:p>
        </p:txBody>
      </p:sp>
      <p:sp>
        <p:nvSpPr>
          <p:cNvPr id="6" name="Footer Placeholder 5">
            <a:extLst>
              <a:ext uri="{FF2B5EF4-FFF2-40B4-BE49-F238E27FC236}">
                <a16:creationId xmlns:a16="http://schemas.microsoft.com/office/drawing/2014/main" id="{CEC3A666-F06C-8C20-6D41-2F2A2D2AB965}"/>
              </a:ext>
            </a:extLst>
          </p:cNvPr>
          <p:cNvSpPr>
            <a:spLocks noGrp="1"/>
          </p:cNvSpPr>
          <p:nvPr>
            <p:ph type="ftr" sz="quarter" idx="11"/>
          </p:nvPr>
        </p:nvSpPr>
        <p:spPr/>
        <p:txBody>
          <a:bodyPr/>
          <a:lstStyle/>
          <a:p>
            <a:r>
              <a:rPr lang="en-US"/>
              <a:t>COMBO</a:t>
            </a:r>
          </a:p>
        </p:txBody>
      </p:sp>
      <p:sp>
        <p:nvSpPr>
          <p:cNvPr id="7" name="Slide Number Placeholder 6">
            <a:extLst>
              <a:ext uri="{FF2B5EF4-FFF2-40B4-BE49-F238E27FC236}">
                <a16:creationId xmlns:a16="http://schemas.microsoft.com/office/drawing/2014/main" id="{E714E126-C6BD-4B3C-2580-76DA47C1F252}"/>
              </a:ext>
            </a:extLst>
          </p:cNvPr>
          <p:cNvSpPr>
            <a:spLocks noGrp="1"/>
          </p:cNvSpPr>
          <p:nvPr>
            <p:ph type="sldNum" sz="quarter" idx="12"/>
          </p:nvPr>
        </p:nvSpPr>
        <p:spPr/>
        <p:txBody>
          <a:bodyPr/>
          <a:lstStyle/>
          <a:p>
            <a:fld id="{364718BE-6E1E-483F-954F-84FDAEFEC6BE}" type="slidenum">
              <a:rPr lang="en-US" smtClean="0"/>
              <a:t>‹#›</a:t>
            </a:fld>
            <a:endParaRPr lang="en-US"/>
          </a:p>
        </p:txBody>
      </p:sp>
    </p:spTree>
    <p:extLst>
      <p:ext uri="{BB962C8B-B14F-4D97-AF65-F5344CB8AC3E}">
        <p14:creationId xmlns:p14="http://schemas.microsoft.com/office/powerpoint/2010/main" val="43645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C5383-BB5C-9FCA-218B-7051DC826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EFA66-624A-4F5F-BA55-1121C69B4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84A1A-78A0-BE81-97E6-539E9FBF69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8D95-A954-4ABB-BDD9-D7B5F4E2E34C}" type="datetime1">
              <a:rPr lang="en-US" smtClean="0"/>
              <a:t>2/13/2026</a:t>
            </a:fld>
            <a:endParaRPr lang="en-US"/>
          </a:p>
        </p:txBody>
      </p:sp>
      <p:sp>
        <p:nvSpPr>
          <p:cNvPr id="5" name="Footer Placeholder 4">
            <a:extLst>
              <a:ext uri="{FF2B5EF4-FFF2-40B4-BE49-F238E27FC236}">
                <a16:creationId xmlns:a16="http://schemas.microsoft.com/office/drawing/2014/main" id="{CB75280E-F837-DC5A-117A-477F711A8FDB}"/>
              </a:ext>
            </a:extLst>
          </p:cNvPr>
          <p:cNvSpPr>
            <a:spLocks noGrp="1"/>
          </p:cNvSpPr>
          <p:nvPr>
            <p:ph type="ftr" sz="quarter" idx="3"/>
          </p:nvPr>
        </p:nvSpPr>
        <p:spPr>
          <a:xfrm>
            <a:off x="10039349" y="6356350"/>
            <a:ext cx="828675" cy="365125"/>
          </a:xfrm>
          <a:prstGeom prst="rect">
            <a:avLst/>
          </a:prstGeom>
        </p:spPr>
        <p:txBody>
          <a:bodyPr vert="horz" lIns="91440" tIns="45720" rIns="91440" bIns="45720" rtlCol="0" anchor="ctr"/>
          <a:lstStyle>
            <a:lvl1pPr algn="ctr">
              <a:defRPr sz="1400" b="1">
                <a:solidFill>
                  <a:srgbClr val="FFFF00"/>
                </a:solidFill>
                <a:highlight>
                  <a:srgbClr val="000000"/>
                </a:highlight>
              </a:defRPr>
            </a:lvl1pPr>
          </a:lstStyle>
          <a:p>
            <a:r>
              <a:rPr lang="en-US" dirty="0"/>
              <a:t>COMBO</a:t>
            </a:r>
          </a:p>
        </p:txBody>
      </p:sp>
      <p:sp>
        <p:nvSpPr>
          <p:cNvPr id="6" name="Slide Number Placeholder 5">
            <a:extLst>
              <a:ext uri="{FF2B5EF4-FFF2-40B4-BE49-F238E27FC236}">
                <a16:creationId xmlns:a16="http://schemas.microsoft.com/office/drawing/2014/main" id="{39A20C5C-AAC5-2495-8E88-C1DF399AEB9A}"/>
              </a:ext>
            </a:extLst>
          </p:cNvPr>
          <p:cNvSpPr>
            <a:spLocks noGrp="1"/>
          </p:cNvSpPr>
          <p:nvPr>
            <p:ph type="sldNum" sz="quarter" idx="4"/>
          </p:nvPr>
        </p:nvSpPr>
        <p:spPr>
          <a:xfrm>
            <a:off x="11591236" y="6356350"/>
            <a:ext cx="390525" cy="365125"/>
          </a:xfrm>
          <a:prstGeom prst="rect">
            <a:avLst/>
          </a:prstGeom>
        </p:spPr>
        <p:txBody>
          <a:bodyPr vert="horz" lIns="91440" tIns="45720" rIns="91440" bIns="45720" rtlCol="0" anchor="ctr"/>
          <a:lstStyle>
            <a:lvl1pPr algn="r">
              <a:defRPr sz="1400" b="1">
                <a:solidFill>
                  <a:srgbClr val="002060"/>
                </a:solidFill>
              </a:defRPr>
            </a:lvl1pPr>
          </a:lstStyle>
          <a:p>
            <a:fld id="{364718BE-6E1E-483F-954F-84FDAEFEC6BE}" type="slidenum">
              <a:rPr lang="en-US" smtClean="0"/>
              <a:pPr/>
              <a:t>‹#›</a:t>
            </a:fld>
            <a:endParaRPr lang="en-US" dirty="0"/>
          </a:p>
        </p:txBody>
      </p:sp>
    </p:spTree>
    <p:extLst>
      <p:ext uri="{BB962C8B-B14F-4D97-AF65-F5344CB8AC3E}">
        <p14:creationId xmlns:p14="http://schemas.microsoft.com/office/powerpoint/2010/main" val="414126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02727A-A701-4F2D-85BC-6B68B3FCF0F0}" type="datetime1">
              <a:rPr lang="en-US" smtClean="0"/>
              <a:t>2/13/2026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995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81500-B8FF-A285-2D43-4E8699FD2BC6}"/>
              </a:ext>
            </a:extLst>
          </p:cNvPr>
          <p:cNvSpPr>
            <a:spLocks noGrp="1"/>
          </p:cNvSpPr>
          <p:nvPr>
            <p:ph type="ctrTitle"/>
          </p:nvPr>
        </p:nvSpPr>
        <p:spPr>
          <a:xfrm>
            <a:off x="-61840" y="709240"/>
            <a:ext cx="5696791" cy="886767"/>
          </a:xfrm>
        </p:spPr>
        <p:txBody>
          <a:bodyPr vert="horz" lIns="91440" tIns="45720" rIns="91440" bIns="45720" rtlCol="0" anchor="b">
            <a:noAutofit/>
          </a:bodyPr>
          <a:lstStyle/>
          <a:p>
            <a:r>
              <a:rPr lang="en-US" b="1" kern="1200" dirty="0">
                <a:solidFill>
                  <a:schemeClr val="tx1"/>
                </a:solidFill>
                <a:latin typeface="+mj-lt"/>
                <a:ea typeface="+mj-ea"/>
                <a:cs typeface="+mj-cs"/>
              </a:rPr>
              <a:t>Professionalism</a:t>
            </a:r>
          </a:p>
        </p:txBody>
      </p:sp>
      <p:sp>
        <p:nvSpPr>
          <p:cNvPr id="31"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46A27A3-DEC3-7D52-BCE1-F519691908B4}"/>
              </a:ext>
            </a:extLst>
          </p:cNvPr>
          <p:cNvSpPr>
            <a:spLocks noGrp="1"/>
          </p:cNvSpPr>
          <p:nvPr>
            <p:ph type="subTitle" idx="1"/>
          </p:nvPr>
        </p:nvSpPr>
        <p:spPr>
          <a:xfrm>
            <a:off x="204052" y="2109484"/>
            <a:ext cx="5165009" cy="3511943"/>
          </a:xfrm>
        </p:spPr>
        <p:txBody>
          <a:bodyPr vert="horz" lIns="91440" tIns="45720" rIns="91440" bIns="45720" rtlCol="0" anchor="ctr">
            <a:normAutofit/>
          </a:bodyPr>
          <a:lstStyle/>
          <a:p>
            <a:r>
              <a:rPr lang="en-US" sz="2200" b="1" dirty="0"/>
              <a:t>Louisiana Support Enforcement Association Training Conference</a:t>
            </a:r>
          </a:p>
          <a:p>
            <a:r>
              <a:rPr lang="en-US" sz="2200" dirty="0"/>
              <a:t>March 5, 2026</a:t>
            </a:r>
          </a:p>
          <a:p>
            <a:pPr indent="-228600">
              <a:buFont typeface="Arial" panose="020B0604020202020204" pitchFamily="34" charset="0"/>
              <a:buChar char="•"/>
            </a:pPr>
            <a:endParaRPr lang="en-US" sz="2200" dirty="0"/>
          </a:p>
          <a:p>
            <a:r>
              <a:rPr lang="en-US" sz="2200" b="1" dirty="0"/>
              <a:t>Justice Jay B. McCallum</a:t>
            </a:r>
            <a:r>
              <a:rPr lang="en-US" sz="2200" b="1" baseline="30000" dirty="0"/>
              <a:t> </a:t>
            </a:r>
            <a:r>
              <a:rPr lang="en-US" sz="2200" baseline="30000" dirty="0"/>
              <a:t>© 2025, 2026</a:t>
            </a:r>
            <a:endParaRPr lang="en-US" sz="2200" dirty="0"/>
          </a:p>
          <a:p>
            <a:r>
              <a:rPr lang="en-US" sz="2200" dirty="0"/>
              <a:t>Louisiana Supreme Court</a:t>
            </a:r>
          </a:p>
        </p:txBody>
      </p:sp>
      <p:sp>
        <p:nvSpPr>
          <p:cNvPr id="3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AI-generated content may be incorrect.">
            <a:extLst>
              <a:ext uri="{FF2B5EF4-FFF2-40B4-BE49-F238E27FC236}">
                <a16:creationId xmlns:a16="http://schemas.microsoft.com/office/drawing/2014/main" id="{CA76DA7F-5120-E055-C3A6-481DC0E93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39058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1D1B05-F3AA-5062-E022-DAADC0661E9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35BE7AD-1ECE-FB5F-658E-C0E51F662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AEBFF14-19F3-E819-DE74-E5281E6DA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70DEA7AD-9E32-7F68-7D90-5AC7413E2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59F6E5-643C-6F4E-1AEB-ED63A793DE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000" kern="1200" dirty="0">
                <a:solidFill>
                  <a:schemeClr val="tx1"/>
                </a:solidFill>
                <a:latin typeface="+mj-lt"/>
                <a:ea typeface="+mj-ea"/>
                <a:cs typeface="+mj-cs"/>
              </a:rPr>
              <a:t>2. Leadership costs little.</a:t>
            </a:r>
          </a:p>
        </p:txBody>
      </p:sp>
      <p:sp>
        <p:nvSpPr>
          <p:cNvPr id="13" name="Rectangle 12">
            <a:extLst>
              <a:ext uri="{FF2B5EF4-FFF2-40B4-BE49-F238E27FC236}">
                <a16:creationId xmlns:a16="http://schemas.microsoft.com/office/drawing/2014/main" id="{5EA62D13-4D93-DC65-A725-587C3A9DF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198D7A-5C82-7610-D242-1CC2A369617C}"/>
              </a:ext>
            </a:extLst>
          </p:cNvPr>
          <p:cNvSpPr>
            <a:spLocks noGrp="1"/>
          </p:cNvSpPr>
          <p:nvPr>
            <p:ph type="sldNum" sz="quarter" idx="12"/>
          </p:nvPr>
        </p:nvSpPr>
        <p:spPr/>
        <p:txBody>
          <a:bodyPr/>
          <a:lstStyle/>
          <a:p>
            <a:fld id="{364718BE-6E1E-483F-954F-84FDAEFEC6BE}" type="slidenum">
              <a:rPr lang="en-US" smtClean="0"/>
              <a:t>10</a:t>
            </a:fld>
            <a:endParaRPr lang="en-US"/>
          </a:p>
        </p:txBody>
      </p:sp>
    </p:spTree>
    <p:extLst>
      <p:ext uri="{BB962C8B-B14F-4D97-AF65-F5344CB8AC3E}">
        <p14:creationId xmlns:p14="http://schemas.microsoft.com/office/powerpoint/2010/main" val="246690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096464-DEA5-7CCB-BEDD-78A1C5A6B4E3}"/>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8BB9FC6-2225-C782-6DCF-0C84BD31E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ducks swimming in water&#10;&#10;AI-generated content may be incorrect.">
            <a:extLst>
              <a:ext uri="{FF2B5EF4-FFF2-40B4-BE49-F238E27FC236}">
                <a16:creationId xmlns:a16="http://schemas.microsoft.com/office/drawing/2014/main" id="{3324A466-EF39-2F5C-AF5E-00E7188CDA95}"/>
              </a:ext>
            </a:extLst>
          </p:cNvPr>
          <p:cNvPicPr>
            <a:picLocks noChangeAspect="1"/>
          </p:cNvPicPr>
          <p:nvPr/>
        </p:nvPicPr>
        <p:blipFill>
          <a:blip r:embed="rId2">
            <a:extLst>
              <a:ext uri="{28A0092B-C50C-407E-A947-70E740481C1C}">
                <a14:useLocalDpi xmlns:a14="http://schemas.microsoft.com/office/drawing/2010/main" val="0"/>
              </a:ext>
            </a:extLst>
          </a:blip>
          <a:srcRect t="30536" b="8200"/>
          <a:stretch>
            <a:fillRect/>
          </a:stretch>
        </p:blipFill>
        <p:spPr>
          <a:xfrm>
            <a:off x="-1" y="10"/>
            <a:ext cx="12192001" cy="5116519"/>
          </a:xfrm>
          <a:prstGeom prst="rect">
            <a:avLst/>
          </a:prstGeom>
        </p:spPr>
      </p:pic>
      <p:grpSp>
        <p:nvGrpSpPr>
          <p:cNvPr id="49" name="Group 48">
            <a:extLst>
              <a:ext uri="{FF2B5EF4-FFF2-40B4-BE49-F238E27FC236}">
                <a16:creationId xmlns:a16="http://schemas.microsoft.com/office/drawing/2014/main" id="{54FAE3DE-5E62-7004-733B-5387438E53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50" name="Freeform: Shape 49">
              <a:extLst>
                <a:ext uri="{FF2B5EF4-FFF2-40B4-BE49-F238E27FC236}">
                  <a16:creationId xmlns:a16="http://schemas.microsoft.com/office/drawing/2014/main" id="{828F49EF-2450-B5F2-C6F8-FB44C0724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42DE22A-CA2A-0B2F-9824-4658CEE64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9839F3A-D981-45D3-627B-B617CDEB13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C38999E-18D4-8375-B635-7DEE6F66F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77744B61-2EEF-B00B-FA28-87E3D60497A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64718BE-6E1E-483F-954F-84FDAEFEC6BE}" type="slidenum">
              <a:rPr lang="en-US" sz="1200" b="0">
                <a:solidFill>
                  <a:prstClr val="black">
                    <a:tint val="75000"/>
                  </a:prstClr>
                </a:solidFill>
                <a:latin typeface="Calibri" panose="020F0502020204030204"/>
              </a:rPr>
              <a:pPr>
                <a:spcAft>
                  <a:spcPts val="600"/>
                </a:spcAft>
                <a:defRPr/>
              </a:pPr>
              <a:t>11</a:t>
            </a:fld>
            <a:endParaRPr lang="en-US" sz="1200" b="0">
              <a:solidFill>
                <a:prstClr val="black">
                  <a:tint val="75000"/>
                </a:prstClr>
              </a:solidFill>
              <a:latin typeface="Calibri" panose="020F0502020204030204"/>
            </a:endParaRPr>
          </a:p>
        </p:txBody>
      </p:sp>
      <p:sp>
        <p:nvSpPr>
          <p:cNvPr id="5" name="Title 4">
            <a:extLst>
              <a:ext uri="{FF2B5EF4-FFF2-40B4-BE49-F238E27FC236}">
                <a16:creationId xmlns:a16="http://schemas.microsoft.com/office/drawing/2014/main" id="{9B68C6EB-2162-51A1-4C3C-9BB120293DD7}"/>
              </a:ext>
            </a:extLst>
          </p:cNvPr>
          <p:cNvSpPr>
            <a:spLocks noGrp="1"/>
          </p:cNvSpPr>
          <p:nvPr>
            <p:ph type="title"/>
          </p:nvPr>
        </p:nvSpPr>
        <p:spPr>
          <a:xfrm>
            <a:off x="0" y="4770613"/>
            <a:ext cx="12192000" cy="2087387"/>
          </a:xfrm>
          <a:solidFill>
            <a:schemeClr val="bg1"/>
          </a:solidFill>
        </p:spPr>
        <p:txBody>
          <a:bodyPr vert="horz" lIns="91440" tIns="45720" rIns="91440" bIns="45720" rtlCol="0" anchor="ctr">
            <a:noAutofit/>
          </a:bodyPr>
          <a:lstStyle/>
          <a:p>
            <a:pPr algn="ctr"/>
            <a:r>
              <a:rPr lang="en-US" sz="6000" dirty="0"/>
              <a:t>3. It requires less effort than you think; after all, it is LEADERSHIP, …</a:t>
            </a:r>
          </a:p>
        </p:txBody>
      </p:sp>
    </p:spTree>
    <p:extLst>
      <p:ext uri="{BB962C8B-B14F-4D97-AF65-F5344CB8AC3E}">
        <p14:creationId xmlns:p14="http://schemas.microsoft.com/office/powerpoint/2010/main" val="247150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BA6EAC-65B7-19D5-94F7-7D9135D4AC0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mountain&#10;&#10;AI-generated content may be incorrect.">
            <a:extLst>
              <a:ext uri="{FF2B5EF4-FFF2-40B4-BE49-F238E27FC236}">
                <a16:creationId xmlns:a16="http://schemas.microsoft.com/office/drawing/2014/main" id="{A2B4A280-3CD9-958E-9CCB-C7E199546F4B}"/>
              </a:ext>
            </a:extLst>
          </p:cNvPr>
          <p:cNvPicPr>
            <a:picLocks noChangeAspect="1"/>
          </p:cNvPicPr>
          <p:nvPr/>
        </p:nvPicPr>
        <p:blipFill>
          <a:blip r:embed="rId2">
            <a:extLst>
              <a:ext uri="{28A0092B-C50C-407E-A947-70E740481C1C}">
                <a14:useLocalDpi xmlns:a14="http://schemas.microsoft.com/office/drawing/2010/main" val="0"/>
              </a:ext>
            </a:extLst>
          </a:blip>
          <a:srcRect t="15993" r="8990" b="12006"/>
          <a:stretch>
            <a:fillRect/>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C100E3-E882-D76C-E69E-F698E88B7921}"/>
              </a:ext>
            </a:extLst>
          </p:cNvPr>
          <p:cNvSpPr>
            <a:spLocks noGrp="1"/>
          </p:cNvSpPr>
          <p:nvPr>
            <p:ph type="title"/>
          </p:nvPr>
        </p:nvSpPr>
        <p:spPr>
          <a:xfrm>
            <a:off x="0" y="2864824"/>
            <a:ext cx="7017459" cy="1121394"/>
          </a:xfrm>
        </p:spPr>
        <p:txBody>
          <a:bodyPr vert="horz" lIns="91440" tIns="45720" rIns="91440" bIns="45720" rtlCol="0" anchor="b">
            <a:noAutofit/>
          </a:bodyPr>
          <a:lstStyle/>
          <a:p>
            <a:pPr algn="ctr"/>
            <a:r>
              <a:rPr lang="en-US" sz="6500" dirty="0">
                <a:solidFill>
                  <a:schemeClr val="bg1"/>
                </a:solidFill>
              </a:rPr>
              <a:t>… not PUSHERSHIP.</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E13783A-1805-A4C4-0EC5-178EE6054255}"/>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364718BE-6E1E-483F-954F-84FDAEFEC6BE}" type="slidenum">
              <a:rPr lang="en-US" sz="1200" b="0">
                <a:solidFill>
                  <a:schemeClr val="bg1"/>
                </a:solidFill>
                <a:latin typeface="Calibri" panose="020F0502020204030204"/>
              </a:rPr>
              <a:pPr>
                <a:spcAft>
                  <a:spcPts val="600"/>
                </a:spcAft>
                <a:defRPr/>
              </a:pPr>
              <a:t>12</a:t>
            </a:fld>
            <a:endParaRPr lang="en-US" sz="1200" b="0">
              <a:solidFill>
                <a:schemeClr val="bg1"/>
              </a:solidFill>
              <a:latin typeface="Calibri" panose="020F0502020204030204"/>
            </a:endParaRPr>
          </a:p>
        </p:txBody>
      </p:sp>
    </p:spTree>
    <p:extLst>
      <p:ext uri="{BB962C8B-B14F-4D97-AF65-F5344CB8AC3E}">
        <p14:creationId xmlns:p14="http://schemas.microsoft.com/office/powerpoint/2010/main" val="426699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ocument 13">
            <a:extLst>
              <a:ext uri="{FF2B5EF4-FFF2-40B4-BE49-F238E27FC236}">
                <a16:creationId xmlns:a16="http://schemas.microsoft.com/office/drawing/2014/main" id="{7365B72E-5B8C-6695-A517-4ECA1A49C672}"/>
              </a:ext>
            </a:extLst>
          </p:cNvPr>
          <p:cNvSpPr/>
          <p:nvPr/>
        </p:nvSpPr>
        <p:spPr>
          <a:xfrm>
            <a:off x="333375" y="762001"/>
            <a:ext cx="6219825" cy="1708242"/>
          </a:xfrm>
          <a:prstGeom prst="flowChartDocumen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E3928F9-0B3A-5871-78AC-213EB1E9010D}"/>
              </a:ext>
            </a:extLst>
          </p:cNvPr>
          <p:cNvSpPr/>
          <p:nvPr/>
        </p:nvSpPr>
        <p:spPr>
          <a:xfrm>
            <a:off x="4191001" y="3746453"/>
            <a:ext cx="1905000" cy="1282607"/>
          </a:xfrm>
          <a:prstGeom prst="round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33152-6A04-2D8E-1418-6976F44C2E25}"/>
              </a:ext>
            </a:extLst>
          </p:cNvPr>
          <p:cNvSpPr>
            <a:spLocks noGrp="1"/>
          </p:cNvSpPr>
          <p:nvPr>
            <p:ph type="title"/>
          </p:nvPr>
        </p:nvSpPr>
        <p:spPr>
          <a:xfrm>
            <a:off x="0" y="762001"/>
            <a:ext cx="6857796" cy="1708242"/>
          </a:xfrm>
        </p:spPr>
        <p:txBody>
          <a:bodyPr anchor="ctr">
            <a:normAutofit/>
          </a:bodyPr>
          <a:lstStyle/>
          <a:p>
            <a:pPr algn="ctr"/>
            <a:r>
              <a:rPr lang="en-US" sz="4500" b="1" dirty="0">
                <a:solidFill>
                  <a:schemeClr val="bg1"/>
                </a:solidFill>
              </a:rPr>
              <a:t>Leaders Set An Example:</a:t>
            </a:r>
          </a:p>
        </p:txBody>
      </p:sp>
      <p:pic>
        <p:nvPicPr>
          <p:cNvPr id="5" name="Picture 4" descr="One in a crowd">
            <a:extLst>
              <a:ext uri="{FF2B5EF4-FFF2-40B4-BE49-F238E27FC236}">
                <a16:creationId xmlns:a16="http://schemas.microsoft.com/office/drawing/2014/main" id="{C761A346-DBC0-E18C-C384-C5EB1C7B7C04}"/>
              </a:ext>
            </a:extLst>
          </p:cNvPr>
          <p:cNvPicPr>
            <a:picLocks noChangeAspect="1"/>
          </p:cNvPicPr>
          <p:nvPr/>
        </p:nvPicPr>
        <p:blipFill>
          <a:blip r:embed="rId2"/>
          <a:srcRect l="24974" r="1678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10" name="Rectangle: Rounded Corners 9">
            <a:extLst>
              <a:ext uri="{FF2B5EF4-FFF2-40B4-BE49-F238E27FC236}">
                <a16:creationId xmlns:a16="http://schemas.microsoft.com/office/drawing/2014/main" id="{D068EB8B-95C1-1C1C-8AD6-B50277E48A47}"/>
              </a:ext>
            </a:extLst>
          </p:cNvPr>
          <p:cNvSpPr/>
          <p:nvPr/>
        </p:nvSpPr>
        <p:spPr>
          <a:xfrm>
            <a:off x="530918" y="3746454"/>
            <a:ext cx="1905000" cy="1282607"/>
          </a:xfrm>
          <a:prstGeom prst="round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362BD6-C311-C634-C39D-62822D91838E}"/>
              </a:ext>
            </a:extLst>
          </p:cNvPr>
          <p:cNvSpPr txBox="1"/>
          <p:nvPr/>
        </p:nvSpPr>
        <p:spPr>
          <a:xfrm>
            <a:off x="478530" y="3787591"/>
            <a:ext cx="2009775" cy="1200329"/>
          </a:xfrm>
          <a:prstGeom prst="rect">
            <a:avLst/>
          </a:prstGeom>
          <a:noFill/>
        </p:spPr>
        <p:txBody>
          <a:bodyPr wrap="square" rtlCol="0">
            <a:spAutoFit/>
          </a:bodyPr>
          <a:lstStyle/>
          <a:p>
            <a:pPr algn="ctr"/>
            <a:r>
              <a:rPr lang="en-US" sz="2400" dirty="0">
                <a:solidFill>
                  <a:schemeClr val="bg1"/>
                </a:solidFill>
              </a:rPr>
              <a:t>The people you lead want to be like you.</a:t>
            </a:r>
          </a:p>
        </p:txBody>
      </p:sp>
      <p:sp>
        <p:nvSpPr>
          <p:cNvPr id="8" name="TextBox 7">
            <a:extLst>
              <a:ext uri="{FF2B5EF4-FFF2-40B4-BE49-F238E27FC236}">
                <a16:creationId xmlns:a16="http://schemas.microsoft.com/office/drawing/2014/main" id="{C9886B31-1962-C82C-4BCE-87F39D6B5328}"/>
              </a:ext>
            </a:extLst>
          </p:cNvPr>
          <p:cNvSpPr txBox="1"/>
          <p:nvPr/>
        </p:nvSpPr>
        <p:spPr>
          <a:xfrm>
            <a:off x="4179196" y="4114398"/>
            <a:ext cx="1905000" cy="477054"/>
          </a:xfrm>
          <a:prstGeom prst="rect">
            <a:avLst/>
          </a:prstGeom>
          <a:noFill/>
        </p:spPr>
        <p:txBody>
          <a:bodyPr wrap="square" rtlCol="0">
            <a:spAutoFit/>
          </a:bodyPr>
          <a:lstStyle/>
          <a:p>
            <a:pPr algn="ctr"/>
            <a:r>
              <a:rPr lang="en-US" sz="2500" dirty="0">
                <a:solidFill>
                  <a:schemeClr val="bg1"/>
                </a:solidFill>
              </a:rPr>
              <a:t>…</a:t>
            </a:r>
          </a:p>
        </p:txBody>
      </p:sp>
      <p:sp>
        <p:nvSpPr>
          <p:cNvPr id="12" name="Arrow: Right 11">
            <a:extLst>
              <a:ext uri="{FF2B5EF4-FFF2-40B4-BE49-F238E27FC236}">
                <a16:creationId xmlns:a16="http://schemas.microsoft.com/office/drawing/2014/main" id="{B0C25E30-4E6B-59EC-6A4D-7939D06ADBBB}"/>
              </a:ext>
            </a:extLst>
          </p:cNvPr>
          <p:cNvSpPr/>
          <p:nvPr/>
        </p:nvSpPr>
        <p:spPr>
          <a:xfrm>
            <a:off x="2752725" y="3962400"/>
            <a:ext cx="1104900" cy="781050"/>
          </a:xfrm>
          <a:prstGeom prst="right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BEB2741-8429-F898-5C5D-AFF852C48586}"/>
              </a:ext>
            </a:extLst>
          </p:cNvPr>
          <p:cNvSpPr>
            <a:spLocks noGrp="1"/>
          </p:cNvSpPr>
          <p:nvPr>
            <p:ph type="sldNum" sz="quarter" idx="12"/>
          </p:nvPr>
        </p:nvSpPr>
        <p:spPr/>
        <p:txBody>
          <a:bodyPr/>
          <a:lstStyle/>
          <a:p>
            <a:fld id="{364718BE-6E1E-483F-954F-84FDAEFEC6BE}" type="slidenum">
              <a:rPr lang="en-US" smtClean="0"/>
              <a:t>13</a:t>
            </a:fld>
            <a:endParaRPr lang="en-US"/>
          </a:p>
        </p:txBody>
      </p:sp>
    </p:spTree>
    <p:extLst>
      <p:ext uri="{BB962C8B-B14F-4D97-AF65-F5344CB8AC3E}">
        <p14:creationId xmlns:p14="http://schemas.microsoft.com/office/powerpoint/2010/main" val="256432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1B446D4-71DC-0BAE-DF28-28FE3D1507C5}"/>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8A52AF19-2E66-0893-FB50-77F621921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7CF9A18-127A-632A-0F05-D9D530129C87}"/>
              </a:ext>
            </a:extLst>
          </p:cNvPr>
          <p:cNvSpPr/>
          <p:nvPr/>
        </p:nvSpPr>
        <p:spPr>
          <a:xfrm>
            <a:off x="4191001" y="3746453"/>
            <a:ext cx="1905000" cy="1282607"/>
          </a:xfrm>
          <a:prstGeom prst="round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B48077B5-AC7F-4912-E77B-3239F1B83983}"/>
              </a:ext>
            </a:extLst>
          </p:cNvPr>
          <p:cNvPicPr>
            <a:picLocks noChangeAspect="1"/>
          </p:cNvPicPr>
          <p:nvPr/>
        </p:nvPicPr>
        <p:blipFill>
          <a:blip r:embed="rId2"/>
          <a:srcRect l="24974" r="1678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10" name="Rectangle: Rounded Corners 9">
            <a:extLst>
              <a:ext uri="{FF2B5EF4-FFF2-40B4-BE49-F238E27FC236}">
                <a16:creationId xmlns:a16="http://schemas.microsoft.com/office/drawing/2014/main" id="{2DE6DE18-89FA-806C-85F4-BF4C52CCBD17}"/>
              </a:ext>
            </a:extLst>
          </p:cNvPr>
          <p:cNvSpPr/>
          <p:nvPr/>
        </p:nvSpPr>
        <p:spPr>
          <a:xfrm>
            <a:off x="530918" y="3746454"/>
            <a:ext cx="1905000" cy="1282607"/>
          </a:xfrm>
          <a:prstGeom prst="round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A97374-8971-7A80-2D41-4E7882F7F5B8}"/>
              </a:ext>
            </a:extLst>
          </p:cNvPr>
          <p:cNvSpPr txBox="1"/>
          <p:nvPr/>
        </p:nvSpPr>
        <p:spPr>
          <a:xfrm>
            <a:off x="478530" y="4122092"/>
            <a:ext cx="2009775" cy="461665"/>
          </a:xfrm>
          <a:prstGeom prst="rect">
            <a:avLst/>
          </a:prstGeom>
          <a:noFill/>
        </p:spPr>
        <p:txBody>
          <a:bodyPr wrap="square" rtlCol="0">
            <a:spAutoFit/>
          </a:bodyPr>
          <a:lstStyle/>
          <a:p>
            <a:pPr algn="ctr"/>
            <a:r>
              <a:rPr lang="en-US" sz="2400" dirty="0">
                <a:solidFill>
                  <a:schemeClr val="bg1"/>
                </a:solidFill>
              </a:rPr>
              <a:t>…</a:t>
            </a:r>
          </a:p>
        </p:txBody>
      </p:sp>
      <p:sp>
        <p:nvSpPr>
          <p:cNvPr id="8" name="TextBox 7">
            <a:extLst>
              <a:ext uri="{FF2B5EF4-FFF2-40B4-BE49-F238E27FC236}">
                <a16:creationId xmlns:a16="http://schemas.microsoft.com/office/drawing/2014/main" id="{032EE9A3-DB28-81A0-50F5-C326369B3357}"/>
              </a:ext>
            </a:extLst>
          </p:cNvPr>
          <p:cNvSpPr txBox="1"/>
          <p:nvPr/>
        </p:nvSpPr>
        <p:spPr>
          <a:xfrm>
            <a:off x="4191001" y="3793451"/>
            <a:ext cx="1905000" cy="1246495"/>
          </a:xfrm>
          <a:prstGeom prst="rect">
            <a:avLst/>
          </a:prstGeom>
          <a:noFill/>
        </p:spPr>
        <p:txBody>
          <a:bodyPr wrap="square" rtlCol="0">
            <a:spAutoFit/>
          </a:bodyPr>
          <a:lstStyle/>
          <a:p>
            <a:pPr algn="ctr"/>
            <a:r>
              <a:rPr lang="en-US" sz="2500" dirty="0">
                <a:solidFill>
                  <a:schemeClr val="bg1"/>
                </a:solidFill>
              </a:rPr>
              <a:t>What does that look like?</a:t>
            </a:r>
          </a:p>
        </p:txBody>
      </p:sp>
      <p:sp>
        <p:nvSpPr>
          <p:cNvPr id="12" name="Arrow: Right 11">
            <a:extLst>
              <a:ext uri="{FF2B5EF4-FFF2-40B4-BE49-F238E27FC236}">
                <a16:creationId xmlns:a16="http://schemas.microsoft.com/office/drawing/2014/main" id="{2D55DD3C-D6C2-75B2-77B7-06CA659D6569}"/>
              </a:ext>
            </a:extLst>
          </p:cNvPr>
          <p:cNvSpPr/>
          <p:nvPr/>
        </p:nvSpPr>
        <p:spPr>
          <a:xfrm>
            <a:off x="2752725" y="3962400"/>
            <a:ext cx="1104900" cy="781050"/>
          </a:xfrm>
          <a:prstGeom prst="right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53EB0BC-5F41-54B7-875A-0E445D1723AA}"/>
              </a:ext>
            </a:extLst>
          </p:cNvPr>
          <p:cNvSpPr>
            <a:spLocks noGrp="1"/>
          </p:cNvSpPr>
          <p:nvPr>
            <p:ph type="sldNum" sz="quarter" idx="12"/>
          </p:nvPr>
        </p:nvSpPr>
        <p:spPr/>
        <p:txBody>
          <a:bodyPr/>
          <a:lstStyle/>
          <a:p>
            <a:fld id="{364718BE-6E1E-483F-954F-84FDAEFEC6BE}" type="slidenum">
              <a:rPr lang="en-US" smtClean="0"/>
              <a:t>14</a:t>
            </a:fld>
            <a:endParaRPr lang="en-US"/>
          </a:p>
        </p:txBody>
      </p:sp>
    </p:spTree>
    <p:extLst>
      <p:ext uri="{BB962C8B-B14F-4D97-AF65-F5344CB8AC3E}">
        <p14:creationId xmlns:p14="http://schemas.microsoft.com/office/powerpoint/2010/main" val="11045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eld of flowers&#10;&#10;AI-generated content may be incorrect.">
            <a:extLst>
              <a:ext uri="{FF2B5EF4-FFF2-40B4-BE49-F238E27FC236}">
                <a16:creationId xmlns:a16="http://schemas.microsoft.com/office/drawing/2014/main" id="{93C34679-836F-D56A-8ACC-53F0774CEE39}"/>
              </a:ext>
            </a:extLst>
          </p:cNvPr>
          <p:cNvPicPr>
            <a:picLocks noChangeAspect="1"/>
          </p:cNvPicPr>
          <p:nvPr/>
        </p:nvPicPr>
        <p:blipFill>
          <a:blip r:embed="rId3"/>
          <a:srcRect l="26044" r="15918" b="-1"/>
          <a:stretch/>
        </p:blipFill>
        <p:spPr>
          <a:xfrm>
            <a:off x="5965902" y="10"/>
            <a:ext cx="622609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rgbClr val="FF0000"/>
          </a:solidFill>
          <a:scene3d>
            <a:camera prst="orthographicFront">
              <a:rot lat="0" lon="11099976" rev="0"/>
            </a:camera>
            <a:lightRig rig="threePt" dir="t"/>
          </a:scene3d>
        </p:spPr>
      </p:pic>
      <p:pic>
        <p:nvPicPr>
          <p:cNvPr id="10" name="Picture 9">
            <a:extLst>
              <a:ext uri="{FF2B5EF4-FFF2-40B4-BE49-F238E27FC236}">
                <a16:creationId xmlns:a16="http://schemas.microsoft.com/office/drawing/2014/main" id="{04B9377D-BC95-BEE1-90B0-F4BF18CC2656}"/>
              </a:ext>
            </a:extLst>
          </p:cNvPr>
          <p:cNvPicPr>
            <a:picLocks noChangeAspect="1"/>
          </p:cNvPicPr>
          <p:nvPr/>
        </p:nvPicPr>
        <p:blipFill>
          <a:blip r:embed="rId4"/>
          <a:stretch>
            <a:fillRect/>
          </a:stretch>
        </p:blipFill>
        <p:spPr>
          <a:xfrm>
            <a:off x="-31286" y="-44451"/>
            <a:ext cx="6095999" cy="6946901"/>
          </a:xfrm>
          <a:prstGeom prst="rect">
            <a:avLst/>
          </a:prstGeom>
          <a:scene3d>
            <a:camera prst="orthographicFront">
              <a:rot lat="0" lon="10799977" rev="0"/>
            </a:camera>
            <a:lightRig rig="threePt" dir="t"/>
          </a:scene3d>
        </p:spPr>
      </p:pic>
      <p:sp>
        <p:nvSpPr>
          <p:cNvPr id="2" name="Title 1">
            <a:extLst>
              <a:ext uri="{FF2B5EF4-FFF2-40B4-BE49-F238E27FC236}">
                <a16:creationId xmlns:a16="http://schemas.microsoft.com/office/drawing/2014/main" id="{0838C4B4-D97C-28A3-3EA4-2FAB241610D1}"/>
              </a:ext>
            </a:extLst>
          </p:cNvPr>
          <p:cNvSpPr>
            <a:spLocks noGrp="1"/>
          </p:cNvSpPr>
          <p:nvPr>
            <p:ph type="title"/>
          </p:nvPr>
        </p:nvSpPr>
        <p:spPr>
          <a:xfrm>
            <a:off x="6821497" y="0"/>
            <a:ext cx="4523011" cy="1446550"/>
          </a:xfrm>
        </p:spPr>
        <p:txBody>
          <a:bodyPr vert="horz" lIns="91440" tIns="45720" rIns="91440" bIns="45720" rtlCol="0" anchor="b">
            <a:normAutofit/>
          </a:bodyPr>
          <a:lstStyle/>
          <a:p>
            <a:r>
              <a:rPr lang="en-US" dirty="0">
                <a:solidFill>
                  <a:schemeClr val="bg1"/>
                </a:solidFill>
              </a:rPr>
              <a:t>Some </a:t>
            </a:r>
            <a:r>
              <a:rPr lang="en-US" dirty="0">
                <a:solidFill>
                  <a:schemeClr val="bg1"/>
                </a:solidFill>
                <a:latin typeface="Aptos Display" panose="020B0004020202020204" pitchFamily="34" charset="0"/>
              </a:rPr>
              <a:t>only</a:t>
            </a:r>
            <a:r>
              <a:rPr lang="en-US" dirty="0">
                <a:solidFill>
                  <a:schemeClr val="bg1"/>
                </a:solidFill>
              </a:rPr>
              <a:t> bloom in Autumn.</a:t>
            </a:r>
          </a:p>
        </p:txBody>
      </p:sp>
      <p:sp>
        <p:nvSpPr>
          <p:cNvPr id="13" name="TextBox 12">
            <a:extLst>
              <a:ext uri="{FF2B5EF4-FFF2-40B4-BE49-F238E27FC236}">
                <a16:creationId xmlns:a16="http://schemas.microsoft.com/office/drawing/2014/main" id="{4AE0DF50-B2F7-3BD1-1769-BE03C5454891}"/>
              </a:ext>
            </a:extLst>
          </p:cNvPr>
          <p:cNvSpPr txBox="1"/>
          <p:nvPr/>
        </p:nvSpPr>
        <p:spPr>
          <a:xfrm>
            <a:off x="847492" y="0"/>
            <a:ext cx="4394915" cy="1446550"/>
          </a:xfrm>
          <a:prstGeom prst="rect">
            <a:avLst/>
          </a:prstGeom>
          <a:noFill/>
        </p:spPr>
        <p:txBody>
          <a:bodyPr wrap="square" rtlCol="0">
            <a:spAutoFit/>
          </a:bodyPr>
          <a:lstStyle/>
          <a:p>
            <a:pPr algn="r"/>
            <a:r>
              <a:rPr kumimoji="0" lang="en-US" sz="4400" b="0" i="0" u="none" strike="noStrike" kern="1200" cap="none" spc="0" normalizeH="0" baseline="0" noProof="0" dirty="0">
                <a:ln>
                  <a:noFill/>
                </a:ln>
                <a:solidFill>
                  <a:prstClr val="white"/>
                </a:solidFill>
                <a:effectLst/>
                <a:uLnTx/>
                <a:uFillTx/>
                <a:latin typeface="Aptos Display" panose="02110004020202020204"/>
                <a:ea typeface="+mj-ea"/>
                <a:cs typeface="+mj-cs"/>
              </a:rPr>
              <a:t>Not every flower blooms in Spring,</a:t>
            </a:r>
            <a:endParaRPr lang="en-US" dirty="0"/>
          </a:p>
        </p:txBody>
      </p:sp>
      <p:sp>
        <p:nvSpPr>
          <p:cNvPr id="3" name="Slide Number Placeholder 2">
            <a:extLst>
              <a:ext uri="{FF2B5EF4-FFF2-40B4-BE49-F238E27FC236}">
                <a16:creationId xmlns:a16="http://schemas.microsoft.com/office/drawing/2014/main" id="{A9B95CCB-41DC-157C-086A-DD5DC1746F38}"/>
              </a:ext>
            </a:extLst>
          </p:cNvPr>
          <p:cNvSpPr>
            <a:spLocks noGrp="1"/>
          </p:cNvSpPr>
          <p:nvPr>
            <p:ph type="sldNum" sz="quarter" idx="12"/>
          </p:nvPr>
        </p:nvSpPr>
        <p:spPr/>
        <p:txBody>
          <a:bodyPr/>
          <a:lstStyle/>
          <a:p>
            <a:fld id="{364718BE-6E1E-483F-954F-84FDAEFEC6BE}" type="slidenum">
              <a:rPr lang="en-US" smtClean="0"/>
              <a:t>15</a:t>
            </a:fld>
            <a:endParaRPr lang="en-US"/>
          </a:p>
        </p:txBody>
      </p:sp>
    </p:spTree>
    <p:extLst>
      <p:ext uri="{BB962C8B-B14F-4D97-AF65-F5344CB8AC3E}">
        <p14:creationId xmlns:p14="http://schemas.microsoft.com/office/powerpoint/2010/main" val="148100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6A1A7D-EBFA-1D33-2AA5-300FF6745BC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5951861-8084-FCF5-78BB-BD1DDEE52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CB873735-EDC2-B6E1-7554-9A0C52A4E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5AC3B4B5-4DDA-E9EF-46ED-95B6EDA07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A3903-85DC-A28D-FF09-E6F59FB1174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You are never too old or entrenched to </a:t>
            </a:r>
            <a:r>
              <a:rPr lang="en-US" sz="6100" dirty="0"/>
              <a:t>become a better leader</a:t>
            </a:r>
            <a:r>
              <a:rPr lang="en-US" sz="6100" kern="1200" dirty="0">
                <a:solidFill>
                  <a:schemeClr val="tx1"/>
                </a:solidFill>
                <a:latin typeface="+mj-lt"/>
                <a:ea typeface="+mj-ea"/>
                <a:cs typeface="+mj-cs"/>
              </a:rPr>
              <a:t>.</a:t>
            </a:r>
          </a:p>
        </p:txBody>
      </p:sp>
      <p:sp>
        <p:nvSpPr>
          <p:cNvPr id="13" name="Rectangle 12">
            <a:extLst>
              <a:ext uri="{FF2B5EF4-FFF2-40B4-BE49-F238E27FC236}">
                <a16:creationId xmlns:a16="http://schemas.microsoft.com/office/drawing/2014/main" id="{C7432528-9323-2F49-A225-AAC8F7919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F51E877-E47D-696D-B63B-EF29C7E38916}"/>
              </a:ext>
            </a:extLst>
          </p:cNvPr>
          <p:cNvSpPr>
            <a:spLocks noGrp="1"/>
          </p:cNvSpPr>
          <p:nvPr>
            <p:ph type="sldNum" sz="quarter" idx="12"/>
          </p:nvPr>
        </p:nvSpPr>
        <p:spPr/>
        <p:txBody>
          <a:bodyPr/>
          <a:lstStyle/>
          <a:p>
            <a:fld id="{364718BE-6E1E-483F-954F-84FDAEFEC6BE}" type="slidenum">
              <a:rPr lang="en-US" smtClean="0"/>
              <a:t>16</a:t>
            </a:fld>
            <a:endParaRPr lang="en-US"/>
          </a:p>
        </p:txBody>
      </p:sp>
    </p:spTree>
    <p:extLst>
      <p:ext uri="{BB962C8B-B14F-4D97-AF65-F5344CB8AC3E}">
        <p14:creationId xmlns:p14="http://schemas.microsoft.com/office/powerpoint/2010/main" val="262913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85EB5D0-3E18-BC33-1B36-206A6612E83A}"/>
              </a:ext>
            </a:extLst>
          </p:cNvPr>
          <p:cNvSpPr>
            <a:spLocks noGrp="1"/>
          </p:cNvSpPr>
          <p:nvPr>
            <p:ph sz="half" idx="2"/>
          </p:nvPr>
        </p:nvSpPr>
        <p:spPr>
          <a:xfrm>
            <a:off x="3791415" y="457891"/>
            <a:ext cx="3708201" cy="1755920"/>
          </a:xfrm>
        </p:spPr>
        <p:txBody>
          <a:bodyPr anchor="ctr">
            <a:noAutofit/>
          </a:bodyPr>
          <a:lstStyle/>
          <a:p>
            <a:pPr marL="0" indent="0">
              <a:buNone/>
            </a:pPr>
            <a:r>
              <a:rPr lang="en-US" sz="2500"/>
              <a:t>“It’s only when the tide goes out that you learn who has been swimming naked.”</a:t>
            </a:r>
          </a:p>
          <a:p>
            <a:pPr lvl="1"/>
            <a:r>
              <a:rPr lang="en-US" sz="2500"/>
              <a:t>Warren Buffett</a:t>
            </a:r>
            <a:endParaRPr lang="en-US" sz="2500" dirty="0"/>
          </a:p>
        </p:txBody>
      </p:sp>
      <p:sp>
        <p:nvSpPr>
          <p:cNvPr id="6" name="Content Placeholder 5">
            <a:extLst>
              <a:ext uri="{FF2B5EF4-FFF2-40B4-BE49-F238E27FC236}">
                <a16:creationId xmlns:a16="http://schemas.microsoft.com/office/drawing/2014/main" id="{8B694F14-771D-8489-C477-BDD3448D681F}"/>
              </a:ext>
            </a:extLst>
          </p:cNvPr>
          <p:cNvSpPr>
            <a:spLocks noGrp="1"/>
          </p:cNvSpPr>
          <p:nvPr>
            <p:ph sz="half" idx="1"/>
          </p:nvPr>
        </p:nvSpPr>
        <p:spPr>
          <a:xfrm>
            <a:off x="8062332" y="3502212"/>
            <a:ext cx="4129668" cy="1792281"/>
          </a:xfrm>
        </p:spPr>
        <p:txBody>
          <a:bodyPr anchor="ctr">
            <a:noAutofit/>
          </a:bodyPr>
          <a:lstStyle/>
          <a:p>
            <a:pPr marL="0" indent="0" algn="ctr">
              <a:buNone/>
            </a:pPr>
            <a:r>
              <a:rPr lang="en-US" sz="4000"/>
              <a:t>Do not allow yourself to become exposed.</a:t>
            </a:r>
            <a:endParaRPr lang="en-US" sz="4000" dirty="0"/>
          </a:p>
        </p:txBody>
      </p:sp>
      <p:sp>
        <p:nvSpPr>
          <p:cNvPr id="2" name="Slide Number Placeholder 1">
            <a:extLst>
              <a:ext uri="{FF2B5EF4-FFF2-40B4-BE49-F238E27FC236}">
                <a16:creationId xmlns:a16="http://schemas.microsoft.com/office/drawing/2014/main" id="{B65D959C-1677-5172-30BF-CE6DD0BDC47B}"/>
              </a:ext>
            </a:extLst>
          </p:cNvPr>
          <p:cNvSpPr>
            <a:spLocks noGrp="1"/>
          </p:cNvSpPr>
          <p:nvPr>
            <p:ph type="sldNum" sz="quarter" idx="12"/>
          </p:nvPr>
        </p:nvSpPr>
        <p:spPr/>
        <p:txBody>
          <a:bodyPr/>
          <a:lstStyle/>
          <a:p>
            <a:fld id="{364718BE-6E1E-483F-954F-84FDAEFEC6BE}" type="slidenum">
              <a:rPr lang="en-US" smtClean="0"/>
              <a:t>17</a:t>
            </a:fld>
            <a:endParaRPr lang="en-US"/>
          </a:p>
        </p:txBody>
      </p:sp>
    </p:spTree>
    <p:extLst>
      <p:ext uri="{BB962C8B-B14F-4D97-AF65-F5344CB8AC3E}">
        <p14:creationId xmlns:p14="http://schemas.microsoft.com/office/powerpoint/2010/main" val="69965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FF8AE9-0BCF-F507-462B-D1F942B7BF5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9FD51B7-BF25-5F8D-919E-106C1229F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B951CD9-149F-D95A-5D50-BC66E451E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2AF5C02-EE7E-3EE7-F196-AA858D38A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AD5B3CB-70CE-BC07-9E4E-17AD63649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F6FACB4-AA69-F7A3-CAEA-195567BEE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09C4485F-022F-C6E4-1728-177BECACD879}"/>
              </a:ext>
            </a:extLst>
          </p:cNvPr>
          <p:cNvSpPr>
            <a:spLocks noGrp="1"/>
          </p:cNvSpPr>
          <p:nvPr>
            <p:ph sz="half" idx="1"/>
          </p:nvPr>
        </p:nvSpPr>
        <p:spPr>
          <a:xfrm>
            <a:off x="8062332" y="3502212"/>
            <a:ext cx="4129668" cy="1792281"/>
          </a:xfrm>
        </p:spPr>
        <p:txBody>
          <a:bodyPr anchor="ctr">
            <a:noAutofit/>
          </a:bodyPr>
          <a:lstStyle/>
          <a:p>
            <a:pPr marL="0" indent="0">
              <a:buNone/>
            </a:pPr>
            <a:r>
              <a:rPr lang="en-US" sz="2500" dirty="0"/>
              <a:t>“Should you find yourself in a chronically leaking boat, energy devoted to changing vessels is likely to be more productive than energy devoted to patching leaks.”</a:t>
            </a:r>
          </a:p>
          <a:p>
            <a:pPr lvl="1" algn="ctr"/>
            <a:r>
              <a:rPr lang="en-US" sz="2500" dirty="0"/>
              <a:t>Warren Buffett</a:t>
            </a:r>
          </a:p>
        </p:txBody>
      </p:sp>
      <p:sp>
        <p:nvSpPr>
          <p:cNvPr id="4" name="Title 3">
            <a:extLst>
              <a:ext uri="{FF2B5EF4-FFF2-40B4-BE49-F238E27FC236}">
                <a16:creationId xmlns:a16="http://schemas.microsoft.com/office/drawing/2014/main" id="{9F8A4B54-6FE4-2C09-A6B0-7C1E5781ADDA}"/>
              </a:ext>
            </a:extLst>
          </p:cNvPr>
          <p:cNvSpPr>
            <a:spLocks noGrp="1"/>
          </p:cNvSpPr>
          <p:nvPr>
            <p:ph type="title"/>
          </p:nvPr>
        </p:nvSpPr>
        <p:spPr>
          <a:xfrm>
            <a:off x="3914774" y="3107"/>
            <a:ext cx="3536851" cy="2844867"/>
          </a:xfrm>
        </p:spPr>
        <p:txBody>
          <a:bodyPr>
            <a:normAutofit/>
          </a:bodyPr>
          <a:lstStyle/>
          <a:p>
            <a:pPr algn="ctr"/>
            <a:r>
              <a:rPr lang="en-US" sz="3700" dirty="0"/>
              <a:t>There may come a time to change the way you are doing things.</a:t>
            </a:r>
          </a:p>
        </p:txBody>
      </p:sp>
      <p:sp>
        <p:nvSpPr>
          <p:cNvPr id="2" name="Slide Number Placeholder 1">
            <a:extLst>
              <a:ext uri="{FF2B5EF4-FFF2-40B4-BE49-F238E27FC236}">
                <a16:creationId xmlns:a16="http://schemas.microsoft.com/office/drawing/2014/main" id="{2D4B85EC-3598-486B-69DD-CD460ECC3AFD}"/>
              </a:ext>
            </a:extLst>
          </p:cNvPr>
          <p:cNvSpPr>
            <a:spLocks noGrp="1"/>
          </p:cNvSpPr>
          <p:nvPr>
            <p:ph type="sldNum" sz="quarter" idx="12"/>
          </p:nvPr>
        </p:nvSpPr>
        <p:spPr/>
        <p:txBody>
          <a:bodyPr/>
          <a:lstStyle/>
          <a:p>
            <a:fld id="{364718BE-6E1E-483F-954F-84FDAEFEC6BE}" type="slidenum">
              <a:rPr lang="en-US" smtClean="0"/>
              <a:t>18</a:t>
            </a:fld>
            <a:endParaRPr lang="en-US"/>
          </a:p>
        </p:txBody>
      </p:sp>
    </p:spTree>
    <p:extLst>
      <p:ext uri="{BB962C8B-B14F-4D97-AF65-F5344CB8AC3E}">
        <p14:creationId xmlns:p14="http://schemas.microsoft.com/office/powerpoint/2010/main" val="269689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4A7610-0057-040C-4A93-935CA522326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D6A392-47E4-A498-8A1E-CA78234F8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A621A11F-519B-168A-0B97-B17D901C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7B68EAE-E573-8599-355D-98D5FCD74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CE3B0D1-C3EF-BC6C-3BEF-64124A160A2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Be willing to improve.</a:t>
            </a:r>
          </a:p>
        </p:txBody>
      </p:sp>
      <p:sp>
        <p:nvSpPr>
          <p:cNvPr id="16" name="Rectangle 15">
            <a:extLst>
              <a:ext uri="{FF2B5EF4-FFF2-40B4-BE49-F238E27FC236}">
                <a16:creationId xmlns:a16="http://schemas.microsoft.com/office/drawing/2014/main" id="{5BFD0947-28E5-093E-137B-580EDF7A1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BA3657C-187F-108E-E597-CEDE2B18B7CE}"/>
              </a:ext>
            </a:extLst>
          </p:cNvPr>
          <p:cNvSpPr>
            <a:spLocks noGrp="1"/>
          </p:cNvSpPr>
          <p:nvPr>
            <p:ph type="sldNum" sz="quarter" idx="12"/>
          </p:nvPr>
        </p:nvSpPr>
        <p:spPr/>
        <p:txBody>
          <a:bodyPr/>
          <a:lstStyle/>
          <a:p>
            <a:fld id="{364718BE-6E1E-483F-954F-84FDAEFEC6BE}" type="slidenum">
              <a:rPr lang="en-US" smtClean="0"/>
              <a:t>19</a:t>
            </a:fld>
            <a:endParaRPr lang="en-US"/>
          </a:p>
        </p:txBody>
      </p:sp>
    </p:spTree>
    <p:extLst>
      <p:ext uri="{BB962C8B-B14F-4D97-AF65-F5344CB8AC3E}">
        <p14:creationId xmlns:p14="http://schemas.microsoft.com/office/powerpoint/2010/main" val="68869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16A64C-DD34-243B-E239-C97675B1A57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78DED7-ADF0-DA07-565D-A4201F355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C4945D-94A0-2F4D-DCCB-DD49D6409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096F6A-BAA5-40F8-1D4E-D010D016B327}"/>
              </a:ext>
            </a:extLst>
          </p:cNvPr>
          <p:cNvSpPr>
            <a:spLocks noGrp="1"/>
          </p:cNvSpPr>
          <p:nvPr>
            <p:ph type="subTitle" idx="1"/>
          </p:nvPr>
        </p:nvSpPr>
        <p:spPr>
          <a:xfrm>
            <a:off x="6096305" y="1139209"/>
            <a:ext cx="6095695" cy="4567627"/>
          </a:xfrm>
        </p:spPr>
        <p:txBody>
          <a:bodyPr anchor="b">
            <a:noAutofit/>
          </a:bodyPr>
          <a:lstStyle/>
          <a:p>
            <a:r>
              <a:rPr lang="en-US" sz="3500" b="1" dirty="0">
                <a:solidFill>
                  <a:schemeClr val="tx2"/>
                </a:solidFill>
              </a:rPr>
              <a:t>You cannot be professional without being a leader.</a:t>
            </a:r>
          </a:p>
          <a:p>
            <a:endParaRPr lang="en-US" sz="3500" b="1" dirty="0">
              <a:solidFill>
                <a:schemeClr val="tx2"/>
              </a:solidFill>
            </a:endParaRPr>
          </a:p>
          <a:p>
            <a:r>
              <a:rPr lang="en-US" sz="3500" b="1" dirty="0">
                <a:solidFill>
                  <a:schemeClr val="tx2"/>
                </a:solidFill>
              </a:rPr>
              <a:t>Professionals must be capable of and willing to lead.</a:t>
            </a:r>
          </a:p>
          <a:p>
            <a:endParaRPr lang="en-US" sz="3500" b="1" dirty="0">
              <a:solidFill>
                <a:schemeClr val="tx2"/>
              </a:solidFill>
            </a:endParaRPr>
          </a:p>
          <a:p>
            <a:r>
              <a:rPr lang="en-US" sz="3500" b="1" dirty="0">
                <a:solidFill>
                  <a:schemeClr val="tx2"/>
                </a:solidFill>
              </a:rPr>
              <a:t>Leadership is a cornerstone of professionalism.</a:t>
            </a:r>
          </a:p>
        </p:txBody>
      </p:sp>
      <p:pic>
        <p:nvPicPr>
          <p:cNvPr id="4" name="Picture 3">
            <a:extLst>
              <a:ext uri="{FF2B5EF4-FFF2-40B4-BE49-F238E27FC236}">
                <a16:creationId xmlns:a16="http://schemas.microsoft.com/office/drawing/2014/main" id="{129C6072-267B-6200-DA7F-B2F4C04C126D}"/>
              </a:ext>
            </a:extLst>
          </p:cNvPr>
          <p:cNvPicPr>
            <a:picLocks noChangeAspect="1"/>
          </p:cNvPicPr>
          <p:nvPr/>
        </p:nvPicPr>
        <p:blipFill>
          <a:blip r:embed="rId2"/>
          <a:stretch>
            <a:fillRect/>
          </a:stretch>
        </p:blipFill>
        <p:spPr>
          <a:xfrm>
            <a:off x="65168" y="1283968"/>
            <a:ext cx="5448033" cy="4290064"/>
          </a:xfrm>
          <a:prstGeom prst="rect">
            <a:avLst/>
          </a:prstGeom>
        </p:spPr>
      </p:pic>
      <p:grpSp>
        <p:nvGrpSpPr>
          <p:cNvPr id="14" name="Group 13">
            <a:extLst>
              <a:ext uri="{FF2B5EF4-FFF2-40B4-BE49-F238E27FC236}">
                <a16:creationId xmlns:a16="http://schemas.microsoft.com/office/drawing/2014/main" id="{306A10F0-CB6C-E553-182C-84506D27B8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59CAFB0D-4132-C194-3041-EF6CF3747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E5F7A8FA-4DDB-FEF7-CC46-161AB3010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7C9A83A-3C16-AD4A-C09B-93317466C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7481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49AD7A1-BE67-BF60-99D5-AED36E7D428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3400" kern="1200" dirty="0">
                <a:solidFill>
                  <a:schemeClr val="tx1"/>
                </a:solidFill>
                <a:latin typeface="+mj-lt"/>
                <a:ea typeface="+mj-ea"/>
                <a:cs typeface="+mj-cs"/>
              </a:rPr>
              <a:t>A horse that can count to ten is a remarkable horse – not a remarkable mathematician.</a:t>
            </a:r>
            <a:br>
              <a:rPr lang="en-US" sz="3400" kern="1200" dirty="0">
                <a:solidFill>
                  <a:schemeClr val="tx1"/>
                </a:solidFill>
                <a:latin typeface="+mj-lt"/>
                <a:ea typeface="+mj-ea"/>
                <a:cs typeface="+mj-cs"/>
              </a:rPr>
            </a:b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You may be working hard when you just need to work smarter.</a:t>
            </a:r>
          </a:p>
        </p:txBody>
      </p:sp>
      <p:sp>
        <p:nvSpPr>
          <p:cNvPr id="32" name="Rectangle 3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AF310F8-8908-D448-0F6C-F44241AB3865}"/>
              </a:ext>
            </a:extLst>
          </p:cNvPr>
          <p:cNvSpPr>
            <a:spLocks noGrp="1"/>
          </p:cNvSpPr>
          <p:nvPr>
            <p:ph type="sldNum" sz="quarter" idx="12"/>
          </p:nvPr>
        </p:nvSpPr>
        <p:spPr/>
        <p:txBody>
          <a:bodyPr/>
          <a:lstStyle/>
          <a:p>
            <a:fld id="{364718BE-6E1E-483F-954F-84FDAEFEC6BE}" type="slidenum">
              <a:rPr lang="en-US" smtClean="0"/>
              <a:t>20</a:t>
            </a:fld>
            <a:endParaRPr lang="en-US"/>
          </a:p>
        </p:txBody>
      </p:sp>
    </p:spTree>
    <p:extLst>
      <p:ext uri="{BB962C8B-B14F-4D97-AF65-F5344CB8AC3E}">
        <p14:creationId xmlns:p14="http://schemas.microsoft.com/office/powerpoint/2010/main" val="397286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5DDDE0E-B747-8B58-FF50-808100F71CF4}"/>
              </a:ext>
            </a:extLst>
          </p:cNvPr>
          <p:cNvGrpSpPr/>
          <p:nvPr/>
        </p:nvGrpSpPr>
        <p:grpSpPr>
          <a:xfrm>
            <a:off x="308764" y="2863558"/>
            <a:ext cx="11546432" cy="2304009"/>
            <a:chOff x="645568" y="3255543"/>
            <a:chExt cx="10924804" cy="1906876"/>
          </a:xfrm>
        </p:grpSpPr>
        <p:sp>
          <p:nvSpPr>
            <p:cNvPr id="8" name="Oval 7">
              <a:extLst>
                <a:ext uri="{FF2B5EF4-FFF2-40B4-BE49-F238E27FC236}">
                  <a16:creationId xmlns:a16="http://schemas.microsoft.com/office/drawing/2014/main" id="{7C2154D5-BADF-E641-EADD-CEECE8609B3D}"/>
                </a:ext>
              </a:extLst>
            </p:cNvPr>
            <p:cNvSpPr/>
            <p:nvPr/>
          </p:nvSpPr>
          <p:spPr>
            <a:xfrm>
              <a:off x="955435"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1C0A5CE6-0D57-90A6-1997-5EB5DF12C74D}"/>
                </a:ext>
              </a:extLst>
            </p:cNvPr>
            <p:cNvSpPr/>
            <p:nvPr/>
          </p:nvSpPr>
          <p:spPr>
            <a:xfrm>
              <a:off x="645568"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I.  The Principle of </a:t>
              </a:r>
              <a:r>
                <a:rPr lang="en-US" sz="2000" b="1" dirty="0"/>
                <a:t>Movement</a:t>
              </a:r>
              <a:endParaRPr lang="en-US" sz="2000" kern="1200" dirty="0"/>
            </a:p>
          </p:txBody>
        </p:sp>
        <p:sp>
          <p:nvSpPr>
            <p:cNvPr id="12" name="Oval 11">
              <a:extLst>
                <a:ext uri="{FF2B5EF4-FFF2-40B4-BE49-F238E27FC236}">
                  <a16:creationId xmlns:a16="http://schemas.microsoft.com/office/drawing/2014/main" id="{F326D633-EB98-DA74-49DB-0EEB0B5092A8}"/>
                </a:ext>
              </a:extLst>
            </p:cNvPr>
            <p:cNvSpPr/>
            <p:nvPr/>
          </p:nvSpPr>
          <p:spPr>
            <a:xfrm>
              <a:off x="2822583"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Oval 17">
              <a:extLst>
                <a:ext uri="{FF2B5EF4-FFF2-40B4-BE49-F238E27FC236}">
                  <a16:creationId xmlns:a16="http://schemas.microsoft.com/office/drawing/2014/main" id="{D1DC7821-31F3-E206-9752-55EAC997EFB8}"/>
                </a:ext>
              </a:extLst>
            </p:cNvPr>
            <p:cNvSpPr/>
            <p:nvPr/>
          </p:nvSpPr>
          <p:spPr>
            <a:xfrm>
              <a:off x="4689732"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Oval 20">
              <a:extLst>
                <a:ext uri="{FF2B5EF4-FFF2-40B4-BE49-F238E27FC236}">
                  <a16:creationId xmlns:a16="http://schemas.microsoft.com/office/drawing/2014/main" id="{0A593B57-706E-BFD8-0C8D-359CDDDBA47E}"/>
                </a:ext>
              </a:extLst>
            </p:cNvPr>
            <p:cNvSpPr/>
            <p:nvPr/>
          </p:nvSpPr>
          <p:spPr>
            <a:xfrm>
              <a:off x="6556880"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descr="Check List">
              <a:extLst>
                <a:ext uri="{FF2B5EF4-FFF2-40B4-BE49-F238E27FC236}">
                  <a16:creationId xmlns:a16="http://schemas.microsoft.com/office/drawing/2014/main" id="{028400AD-477D-B2AD-77FE-0727CD890FB6}"/>
                </a:ext>
              </a:extLst>
            </p:cNvPr>
            <p:cNvSpPr/>
            <p:nvPr/>
          </p:nvSpPr>
          <p:spPr>
            <a:xfrm>
              <a:off x="3029160" y="3445436"/>
              <a:ext cx="556171" cy="55617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294EC5F7-DF00-47FA-9DB3-E2063B02B4F6}"/>
                </a:ext>
              </a:extLst>
            </p:cNvPr>
            <p:cNvSpPr/>
            <p:nvPr/>
          </p:nvSpPr>
          <p:spPr>
            <a:xfrm>
              <a:off x="2512716"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II.  The Principle of </a:t>
              </a:r>
              <a:r>
                <a:rPr lang="en-US" sz="2000" b="1" dirty="0"/>
                <a:t>Preparation</a:t>
              </a:r>
              <a:endParaRPr lang="en-US" sz="2000" kern="1200" dirty="0"/>
            </a:p>
          </p:txBody>
        </p:sp>
        <p:sp>
          <p:nvSpPr>
            <p:cNvPr id="19" name="Rectangle 18" descr="Plant">
              <a:extLst>
                <a:ext uri="{FF2B5EF4-FFF2-40B4-BE49-F238E27FC236}">
                  <a16:creationId xmlns:a16="http://schemas.microsoft.com/office/drawing/2014/main" id="{2011DCF5-5E70-0334-0CEA-AC03D3A9B25D}"/>
                </a:ext>
              </a:extLst>
            </p:cNvPr>
            <p:cNvSpPr/>
            <p:nvPr/>
          </p:nvSpPr>
          <p:spPr>
            <a:xfrm>
              <a:off x="4896309" y="3445436"/>
              <a:ext cx="556171" cy="55617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dirty="0"/>
            </a:p>
          </p:txBody>
        </p:sp>
        <p:sp>
          <p:nvSpPr>
            <p:cNvPr id="20" name="Freeform: Shape 19">
              <a:extLst>
                <a:ext uri="{FF2B5EF4-FFF2-40B4-BE49-F238E27FC236}">
                  <a16:creationId xmlns:a16="http://schemas.microsoft.com/office/drawing/2014/main" id="{04C69F6A-A080-8B89-A44E-2538CCC8EF8E}"/>
                </a:ext>
              </a:extLst>
            </p:cNvPr>
            <p:cNvSpPr/>
            <p:nvPr/>
          </p:nvSpPr>
          <p:spPr>
            <a:xfrm>
              <a:off x="4379865"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III.  The Principle of </a:t>
              </a:r>
              <a:r>
                <a:rPr lang="en-US" sz="2000" b="1" dirty="0"/>
                <a:t>nurture</a:t>
              </a:r>
              <a:endParaRPr lang="en-US" sz="2000" kern="1200" dirty="0"/>
            </a:p>
          </p:txBody>
        </p:sp>
        <p:sp>
          <p:nvSpPr>
            <p:cNvPr id="31" name="Oval 30">
              <a:extLst>
                <a:ext uri="{FF2B5EF4-FFF2-40B4-BE49-F238E27FC236}">
                  <a16:creationId xmlns:a16="http://schemas.microsoft.com/office/drawing/2014/main" id="{E5B81A80-9B94-C67A-B4E6-F074EE8EE2DA}"/>
                </a:ext>
              </a:extLst>
            </p:cNvPr>
            <p:cNvSpPr/>
            <p:nvPr/>
          </p:nvSpPr>
          <p:spPr>
            <a:xfrm>
              <a:off x="8424029"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22" descr="Infinity with solid fill">
              <a:extLst>
                <a:ext uri="{FF2B5EF4-FFF2-40B4-BE49-F238E27FC236}">
                  <a16:creationId xmlns:a16="http://schemas.microsoft.com/office/drawing/2014/main" id="{C73B60B3-43FB-8AAE-9E0C-CD88514C9F1A}"/>
                </a:ext>
              </a:extLst>
            </p:cNvPr>
            <p:cNvSpPr/>
            <p:nvPr/>
          </p:nvSpPr>
          <p:spPr>
            <a:xfrm>
              <a:off x="8630606" y="3459391"/>
              <a:ext cx="556171" cy="556171"/>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66303968-4F12-FEAB-E095-EF1119588100}"/>
                </a:ext>
              </a:extLst>
            </p:cNvPr>
            <p:cNvSpPr/>
            <p:nvPr/>
          </p:nvSpPr>
          <p:spPr>
            <a:xfrm>
              <a:off x="6247013"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IV.  The Principle of </a:t>
              </a:r>
              <a:r>
                <a:rPr lang="en-US" sz="2000" b="1" dirty="0"/>
                <a:t>delegation</a:t>
              </a:r>
              <a:endParaRPr lang="en-US" sz="2000" kern="1200" dirty="0"/>
            </a:p>
          </p:txBody>
        </p:sp>
        <p:sp>
          <p:nvSpPr>
            <p:cNvPr id="39" name="Oval 38">
              <a:extLst>
                <a:ext uri="{FF2B5EF4-FFF2-40B4-BE49-F238E27FC236}">
                  <a16:creationId xmlns:a16="http://schemas.microsoft.com/office/drawing/2014/main" id="{D9386912-F94E-06AA-1C23-A4A5CFFE804E}"/>
                </a:ext>
              </a:extLst>
            </p:cNvPr>
            <p:cNvSpPr/>
            <p:nvPr/>
          </p:nvSpPr>
          <p:spPr>
            <a:xfrm>
              <a:off x="10291177" y="3255543"/>
              <a:ext cx="969328" cy="969328"/>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Rectangle 36" descr="Needle">
              <a:extLst>
                <a:ext uri="{FF2B5EF4-FFF2-40B4-BE49-F238E27FC236}">
                  <a16:creationId xmlns:a16="http://schemas.microsoft.com/office/drawing/2014/main" id="{815E0EA5-42A8-BDF7-9401-362790D71E5C}"/>
                </a:ext>
              </a:extLst>
            </p:cNvPr>
            <p:cNvSpPr/>
            <p:nvPr/>
          </p:nvSpPr>
          <p:spPr>
            <a:xfrm>
              <a:off x="10497755" y="3463067"/>
              <a:ext cx="556171" cy="55617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dirty="0"/>
            </a:p>
          </p:txBody>
        </p:sp>
        <p:sp>
          <p:nvSpPr>
            <p:cNvPr id="38" name="Freeform: Shape 37">
              <a:extLst>
                <a:ext uri="{FF2B5EF4-FFF2-40B4-BE49-F238E27FC236}">
                  <a16:creationId xmlns:a16="http://schemas.microsoft.com/office/drawing/2014/main" id="{872F0C1B-149C-5A2F-A02E-74893DC6AF4A}"/>
                </a:ext>
              </a:extLst>
            </p:cNvPr>
            <p:cNvSpPr/>
            <p:nvPr/>
          </p:nvSpPr>
          <p:spPr>
            <a:xfrm>
              <a:off x="8114161"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V.  The Principle of Reciprocity</a:t>
              </a:r>
              <a:endParaRPr lang="en-US" sz="2000" kern="1200" dirty="0"/>
            </a:p>
          </p:txBody>
        </p:sp>
        <p:sp>
          <p:nvSpPr>
            <p:cNvPr id="40" name="Rectangle 39" descr="Run">
              <a:extLst>
                <a:ext uri="{FF2B5EF4-FFF2-40B4-BE49-F238E27FC236}">
                  <a16:creationId xmlns:a16="http://schemas.microsoft.com/office/drawing/2014/main" id="{2B76820E-65C7-FCEB-EBA8-8F62EE0ADC51}"/>
                </a:ext>
              </a:extLst>
            </p:cNvPr>
            <p:cNvSpPr/>
            <p:nvPr/>
          </p:nvSpPr>
          <p:spPr>
            <a:xfrm>
              <a:off x="1162013" y="3459391"/>
              <a:ext cx="556171" cy="55617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2" name="Freeform: Shape 41">
              <a:extLst>
                <a:ext uri="{FF2B5EF4-FFF2-40B4-BE49-F238E27FC236}">
                  <a16:creationId xmlns:a16="http://schemas.microsoft.com/office/drawing/2014/main" id="{5864237A-241F-DEA6-62E9-0C8F2F9DB0D3}"/>
                </a:ext>
              </a:extLst>
            </p:cNvPr>
            <p:cNvSpPr/>
            <p:nvPr/>
          </p:nvSpPr>
          <p:spPr>
            <a:xfrm>
              <a:off x="9981310" y="4526794"/>
              <a:ext cx="1589062" cy="635625"/>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2000" b="1" kern="1200" dirty="0"/>
                <a:t>VI.  The Principle of Infusion</a:t>
              </a:r>
              <a:endParaRPr lang="en-US" sz="2000" kern="1200" dirty="0"/>
            </a:p>
          </p:txBody>
        </p:sp>
        <p:sp>
          <p:nvSpPr>
            <p:cNvPr id="9" name="Rectangle 8" descr="Lecturer with solid fill">
              <a:extLst>
                <a:ext uri="{FF2B5EF4-FFF2-40B4-BE49-F238E27FC236}">
                  <a16:creationId xmlns:a16="http://schemas.microsoft.com/office/drawing/2014/main" id="{ED0E6768-35CF-BAC7-380E-6AA27F20ABE9}"/>
                </a:ext>
              </a:extLst>
            </p:cNvPr>
            <p:cNvSpPr/>
            <p:nvPr/>
          </p:nvSpPr>
          <p:spPr>
            <a:xfrm>
              <a:off x="6763457" y="3445435"/>
              <a:ext cx="556171" cy="556171"/>
            </a:xfrm>
            <a:prstGeom prst="rect">
              <a:avLst/>
            </a:prstGeom>
            <a:blipFill>
              <a:blip r:embed="rId12">
                <a:duotone>
                  <a:prstClr val="black"/>
                  <a:schemeClr val="accent1">
                    <a:tint val="45000"/>
                    <a:satMod val="400000"/>
                  </a:schemeClr>
                </a:duotone>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284CF832-27E2-B3A1-322E-96229ACA1341}"/>
              </a:ext>
            </a:extLst>
          </p:cNvPr>
          <p:cNvSpPr txBox="1"/>
          <p:nvPr/>
        </p:nvSpPr>
        <p:spPr>
          <a:xfrm>
            <a:off x="-2" y="0"/>
            <a:ext cx="12191997" cy="1631216"/>
          </a:xfrm>
          <a:prstGeom prst="rect">
            <a:avLst/>
          </a:prstGeom>
          <a:noFill/>
        </p:spPr>
        <p:txBody>
          <a:bodyPr wrap="square" rtlCol="0">
            <a:spAutoFit/>
          </a:bodyPr>
          <a:lstStyle/>
          <a:p>
            <a:pPr algn="ctr"/>
            <a:r>
              <a:rPr lang="en-US" sz="5000" b="1" dirty="0">
                <a:solidFill>
                  <a:schemeClr val="bg1"/>
                </a:solidFill>
              </a:rPr>
              <a:t>SIX PRINCIPLES TO BECOME AN EFFECTIVE (PROFESSIONAL) LEADER</a:t>
            </a:r>
          </a:p>
        </p:txBody>
      </p:sp>
      <p:sp>
        <p:nvSpPr>
          <p:cNvPr id="3" name="Slide Number Placeholder 2">
            <a:extLst>
              <a:ext uri="{FF2B5EF4-FFF2-40B4-BE49-F238E27FC236}">
                <a16:creationId xmlns:a16="http://schemas.microsoft.com/office/drawing/2014/main" id="{55EE2A2D-28EC-7807-024F-B296AA2A2535}"/>
              </a:ext>
            </a:extLst>
          </p:cNvPr>
          <p:cNvSpPr>
            <a:spLocks noGrp="1"/>
          </p:cNvSpPr>
          <p:nvPr>
            <p:ph type="sldNum" sz="quarter" idx="12"/>
          </p:nvPr>
        </p:nvSpPr>
        <p:spPr/>
        <p:txBody>
          <a:bodyPr/>
          <a:lstStyle/>
          <a:p>
            <a:fld id="{364718BE-6E1E-483F-954F-84FDAEFEC6BE}" type="slidenum">
              <a:rPr lang="en-US" smtClean="0"/>
              <a:t>21</a:t>
            </a:fld>
            <a:endParaRPr lang="en-US"/>
          </a:p>
        </p:txBody>
      </p:sp>
    </p:spTree>
    <p:extLst>
      <p:ext uri="{BB962C8B-B14F-4D97-AF65-F5344CB8AC3E}">
        <p14:creationId xmlns:p14="http://schemas.microsoft.com/office/powerpoint/2010/main" val="77158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DE031A-0ED9-DB44-479F-E1875F658BC0}"/>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8EDE97F-CBA8-F741-2D72-D086370E6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067489E-E1C4-158F-143F-B813A469F10A}"/>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b="1" kern="1200" dirty="0">
                <a:solidFill>
                  <a:srgbClr val="FFFFFF"/>
                </a:solidFill>
                <a:latin typeface="+mj-lt"/>
                <a:ea typeface="+mj-ea"/>
                <a:cs typeface="+mj-cs"/>
              </a:rPr>
              <a:t>I. The Principle of Movement</a:t>
            </a:r>
          </a:p>
        </p:txBody>
      </p:sp>
      <p:sp>
        <p:nvSpPr>
          <p:cNvPr id="21" name="Graphic 13">
            <a:extLst>
              <a:ext uri="{FF2B5EF4-FFF2-40B4-BE49-F238E27FC236}">
                <a16:creationId xmlns:a16="http://schemas.microsoft.com/office/drawing/2014/main" id="{1A20B327-7239-2D34-4D88-BCC816E1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3" name="Graphic 12">
            <a:extLst>
              <a:ext uri="{FF2B5EF4-FFF2-40B4-BE49-F238E27FC236}">
                <a16:creationId xmlns:a16="http://schemas.microsoft.com/office/drawing/2014/main" id="{13F3FE58-5CE0-D915-E226-B3A00223B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5" name="Graphic 15">
            <a:extLst>
              <a:ext uri="{FF2B5EF4-FFF2-40B4-BE49-F238E27FC236}">
                <a16:creationId xmlns:a16="http://schemas.microsoft.com/office/drawing/2014/main" id="{55F48E1F-C972-39B5-CA9E-8CD8CACEA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7" name="Straight Connector 26">
            <a:extLst>
              <a:ext uri="{FF2B5EF4-FFF2-40B4-BE49-F238E27FC236}">
                <a16:creationId xmlns:a16="http://schemas.microsoft.com/office/drawing/2014/main" id="{7E5F51A4-917A-2A9D-BFBF-244DBC444C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9" name="Graphic 22">
            <a:extLst>
              <a:ext uri="{FF2B5EF4-FFF2-40B4-BE49-F238E27FC236}">
                <a16:creationId xmlns:a16="http://schemas.microsoft.com/office/drawing/2014/main" id="{7539041E-2E29-B4D2-B4E7-FB3D7602A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1" name="Graphic 23">
            <a:extLst>
              <a:ext uri="{FF2B5EF4-FFF2-40B4-BE49-F238E27FC236}">
                <a16:creationId xmlns:a16="http://schemas.microsoft.com/office/drawing/2014/main" id="{CEE351C9-C702-42FB-5FCF-780171DF0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3" name="Graphic 21">
            <a:extLst>
              <a:ext uri="{FF2B5EF4-FFF2-40B4-BE49-F238E27FC236}">
                <a16:creationId xmlns:a16="http://schemas.microsoft.com/office/drawing/2014/main" id="{DAB2FF48-857D-4DF7-2D05-BCA9AF30F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 name="Slide Number Placeholder 2">
            <a:extLst>
              <a:ext uri="{FF2B5EF4-FFF2-40B4-BE49-F238E27FC236}">
                <a16:creationId xmlns:a16="http://schemas.microsoft.com/office/drawing/2014/main" id="{E175009B-EAEE-8151-605D-BBCFED1ADFBC}"/>
              </a:ext>
            </a:extLst>
          </p:cNvPr>
          <p:cNvSpPr>
            <a:spLocks noGrp="1"/>
          </p:cNvSpPr>
          <p:nvPr>
            <p:ph type="sldNum" sz="quarter" idx="12"/>
          </p:nvPr>
        </p:nvSpPr>
        <p:spPr/>
        <p:txBody>
          <a:bodyPr/>
          <a:lstStyle/>
          <a:p>
            <a:fld id="{364718BE-6E1E-483F-954F-84FDAEFEC6BE}" type="slidenum">
              <a:rPr lang="en-US" smtClean="0"/>
              <a:t>22</a:t>
            </a:fld>
            <a:endParaRPr lang="en-US"/>
          </a:p>
        </p:txBody>
      </p:sp>
    </p:spTree>
    <p:extLst>
      <p:ext uri="{BB962C8B-B14F-4D97-AF65-F5344CB8AC3E}">
        <p14:creationId xmlns:p14="http://schemas.microsoft.com/office/powerpoint/2010/main" val="167876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285240" y="2969469"/>
            <a:ext cx="8074815" cy="2800395"/>
          </a:xfrm>
        </p:spPr>
        <p:txBody>
          <a:bodyPr vert="horz" lIns="91440" tIns="45720" rIns="91440" bIns="45720" rtlCol="0" anchor="t">
            <a:normAutofit/>
          </a:bodyPr>
          <a:lstStyle/>
          <a:p>
            <a:pPr marL="0" indent="0">
              <a:buSzPct val="70000"/>
              <a:buNone/>
            </a:pPr>
            <a:r>
              <a:rPr lang="en-US" sz="4500" b="1" kern="1200" dirty="0">
                <a:latin typeface="+mn-lt"/>
                <a:ea typeface="+mn-ea"/>
                <a:cs typeface="+mn-cs"/>
              </a:rPr>
              <a:t>This may be the foundation for all the other principles.</a:t>
            </a:r>
          </a:p>
        </p:txBody>
      </p:sp>
      <p:sp>
        <p:nvSpPr>
          <p:cNvPr id="2" name="Slide Number Placeholder 1">
            <a:extLst>
              <a:ext uri="{FF2B5EF4-FFF2-40B4-BE49-F238E27FC236}">
                <a16:creationId xmlns:a16="http://schemas.microsoft.com/office/drawing/2014/main" id="{79B2A279-BA49-2C86-788B-4B9057398415}"/>
              </a:ext>
            </a:extLst>
          </p:cNvPr>
          <p:cNvSpPr>
            <a:spLocks noGrp="1"/>
          </p:cNvSpPr>
          <p:nvPr>
            <p:ph type="sldNum" sz="quarter" idx="12"/>
          </p:nvPr>
        </p:nvSpPr>
        <p:spPr/>
        <p:txBody>
          <a:bodyPr/>
          <a:lstStyle/>
          <a:p>
            <a:fld id="{364718BE-6E1E-483F-954F-84FDAEFEC6BE}" type="slidenum">
              <a:rPr lang="en-US" smtClean="0"/>
              <a:t>23</a:t>
            </a:fld>
            <a:endParaRPr lang="en-US"/>
          </a:p>
        </p:txBody>
      </p:sp>
    </p:spTree>
    <p:extLst>
      <p:ext uri="{BB962C8B-B14F-4D97-AF65-F5344CB8AC3E}">
        <p14:creationId xmlns:p14="http://schemas.microsoft.com/office/powerpoint/2010/main" val="1889626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31521" y="1087399"/>
            <a:ext cx="5000652" cy="3524250"/>
          </a:xfrm>
        </p:spPr>
        <p:txBody>
          <a:bodyPr vert="horz" lIns="91440" tIns="45720" rIns="91440" bIns="45720" rtlCol="0" anchor="b">
            <a:normAutofit/>
          </a:bodyPr>
          <a:lstStyle/>
          <a:p>
            <a:pPr marL="0" indent="0" algn="ctr">
              <a:buSzPct val="70000"/>
              <a:buNone/>
            </a:pPr>
            <a:r>
              <a:rPr lang="en-US" sz="3500" b="1" kern="1200" dirty="0">
                <a:solidFill>
                  <a:schemeClr val="tx1"/>
                </a:solidFill>
                <a:latin typeface="+mn-lt"/>
                <a:ea typeface="+mn-ea"/>
                <a:cs typeface="+mn-cs"/>
              </a:rPr>
              <a:t>Every day you are either proceeding toward success or you are retreating toward failure.</a:t>
            </a:r>
          </a:p>
        </p:txBody>
      </p:sp>
      <p:grpSp>
        <p:nvGrpSpPr>
          <p:cNvPr id="31"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922492" y="1936239"/>
            <a:ext cx="5536001" cy="2910865"/>
          </a:xfrm>
          <a:prstGeom prst="rect">
            <a:avLst/>
          </a:prstGeom>
        </p:spPr>
      </p:pic>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5C4CCC1-D221-218C-8D4E-7403695041A0}"/>
              </a:ext>
            </a:extLst>
          </p:cNvPr>
          <p:cNvSpPr>
            <a:spLocks noGrp="1"/>
          </p:cNvSpPr>
          <p:nvPr>
            <p:ph type="sldNum" sz="quarter" idx="12"/>
          </p:nvPr>
        </p:nvSpPr>
        <p:spPr/>
        <p:txBody>
          <a:bodyPr/>
          <a:lstStyle/>
          <a:p>
            <a:fld id="{364718BE-6E1E-483F-954F-84FDAEFEC6BE}" type="slidenum">
              <a:rPr lang="en-US" smtClean="0"/>
              <a:t>24</a:t>
            </a:fld>
            <a:endParaRPr lang="en-US"/>
          </a:p>
        </p:txBody>
      </p:sp>
    </p:spTree>
    <p:extLst>
      <p:ext uri="{BB962C8B-B14F-4D97-AF65-F5344CB8AC3E}">
        <p14:creationId xmlns:p14="http://schemas.microsoft.com/office/powerpoint/2010/main" val="295390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967992" y="1965960"/>
            <a:ext cx="8074815" cy="2800395"/>
          </a:xfrm>
        </p:spPr>
        <p:txBody>
          <a:bodyPr anchor="t">
            <a:normAutofit/>
          </a:bodyPr>
          <a:lstStyle/>
          <a:p>
            <a:pPr marL="0" indent="0">
              <a:buSzPct val="70000"/>
              <a:buNone/>
            </a:pPr>
            <a:endParaRPr lang="en-US" sz="4500" b="1" dirty="0"/>
          </a:p>
          <a:p>
            <a:pPr marL="0" indent="0">
              <a:buSzPct val="70000"/>
              <a:buNone/>
            </a:pPr>
            <a:r>
              <a:rPr lang="en-US" sz="4500" b="1" dirty="0"/>
              <a:t>Leadership is a destination and you must move to get there.</a:t>
            </a:r>
          </a:p>
        </p:txBody>
      </p:sp>
      <p:sp>
        <p:nvSpPr>
          <p:cNvPr id="2" name="Slide Number Placeholder 1">
            <a:extLst>
              <a:ext uri="{FF2B5EF4-FFF2-40B4-BE49-F238E27FC236}">
                <a16:creationId xmlns:a16="http://schemas.microsoft.com/office/drawing/2014/main" id="{5B7D7E03-2C8B-9C0E-99DB-A5299D275328}"/>
              </a:ext>
            </a:extLst>
          </p:cNvPr>
          <p:cNvSpPr>
            <a:spLocks noGrp="1"/>
          </p:cNvSpPr>
          <p:nvPr>
            <p:ph type="sldNum" sz="quarter" idx="12"/>
          </p:nvPr>
        </p:nvSpPr>
        <p:spPr/>
        <p:txBody>
          <a:bodyPr/>
          <a:lstStyle/>
          <a:p>
            <a:fld id="{364718BE-6E1E-483F-954F-84FDAEFEC6BE}" type="slidenum">
              <a:rPr lang="en-US" smtClean="0"/>
              <a:t>25</a:t>
            </a:fld>
            <a:endParaRPr lang="en-US"/>
          </a:p>
        </p:txBody>
      </p:sp>
    </p:spTree>
    <p:extLst>
      <p:ext uri="{BB962C8B-B14F-4D97-AF65-F5344CB8AC3E}">
        <p14:creationId xmlns:p14="http://schemas.microsoft.com/office/powerpoint/2010/main" val="38477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931416" y="1965960"/>
            <a:ext cx="8074815" cy="2800395"/>
          </a:xfrm>
        </p:spPr>
        <p:txBody>
          <a:bodyPr anchor="t">
            <a:normAutofit/>
          </a:bodyPr>
          <a:lstStyle/>
          <a:p>
            <a:pPr marL="0" indent="0">
              <a:buSzPct val="70000"/>
              <a:buNone/>
            </a:pPr>
            <a:r>
              <a:rPr lang="en-US" sz="4500" b="1" dirty="0"/>
              <a:t>Everyone wants to arrive at some great destination, but there are few willing to take the steps to get there.</a:t>
            </a:r>
          </a:p>
        </p:txBody>
      </p:sp>
      <p:sp>
        <p:nvSpPr>
          <p:cNvPr id="2" name="Slide Number Placeholder 1">
            <a:extLst>
              <a:ext uri="{FF2B5EF4-FFF2-40B4-BE49-F238E27FC236}">
                <a16:creationId xmlns:a16="http://schemas.microsoft.com/office/drawing/2014/main" id="{096A24FC-1AB2-302A-A3AD-8B63768431DC}"/>
              </a:ext>
            </a:extLst>
          </p:cNvPr>
          <p:cNvSpPr>
            <a:spLocks noGrp="1"/>
          </p:cNvSpPr>
          <p:nvPr>
            <p:ph type="sldNum" sz="quarter" idx="12"/>
          </p:nvPr>
        </p:nvSpPr>
        <p:spPr/>
        <p:txBody>
          <a:bodyPr/>
          <a:lstStyle/>
          <a:p>
            <a:fld id="{364718BE-6E1E-483F-954F-84FDAEFEC6BE}" type="slidenum">
              <a:rPr lang="en-US" smtClean="0"/>
              <a:t>26</a:t>
            </a:fld>
            <a:endParaRPr lang="en-US"/>
          </a:p>
        </p:txBody>
      </p:sp>
    </p:spTree>
    <p:extLst>
      <p:ext uri="{BB962C8B-B14F-4D97-AF65-F5344CB8AC3E}">
        <p14:creationId xmlns:p14="http://schemas.microsoft.com/office/powerpoint/2010/main" val="211910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93661" y="2599509"/>
            <a:ext cx="4530898" cy="3639450"/>
          </a:xfrm>
        </p:spPr>
        <p:txBody>
          <a:bodyPr anchor="ctr">
            <a:normAutofit/>
          </a:bodyPr>
          <a:lstStyle/>
          <a:p>
            <a:pPr marL="0" indent="0">
              <a:buSzPct val="70000"/>
              <a:buNone/>
            </a:pPr>
            <a:r>
              <a:rPr lang="en-US" sz="3500" b="1" dirty="0"/>
              <a:t>Everything you do ought to be a step in the direction of reaching your goals.</a:t>
            </a:r>
          </a:p>
        </p:txBody>
      </p:sp>
      <p:pic>
        <p:nvPicPr>
          <p:cNvPr id="4" name="Picture 3"/>
          <p:cNvPicPr>
            <a:picLocks noChangeAspect="1"/>
          </p:cNvPicPr>
          <p:nvPr/>
        </p:nvPicPr>
        <p:blipFill>
          <a:blip r:embed="rId2"/>
          <a:stretch>
            <a:fillRect/>
          </a:stretch>
        </p:blipFill>
        <p:spPr>
          <a:xfrm>
            <a:off x="5911532" y="2899299"/>
            <a:ext cx="5150277" cy="2884155"/>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F75CB9D-B1F5-389A-B74A-AECFC2F22A67}"/>
              </a:ext>
            </a:extLst>
          </p:cNvPr>
          <p:cNvSpPr>
            <a:spLocks noGrp="1"/>
          </p:cNvSpPr>
          <p:nvPr>
            <p:ph type="sldNum" sz="quarter" idx="12"/>
          </p:nvPr>
        </p:nvSpPr>
        <p:spPr/>
        <p:txBody>
          <a:bodyPr/>
          <a:lstStyle/>
          <a:p>
            <a:fld id="{364718BE-6E1E-483F-954F-84FDAEFEC6BE}" type="slidenum">
              <a:rPr lang="en-US" smtClean="0"/>
              <a:t>27</a:t>
            </a:fld>
            <a:endParaRPr lang="en-US"/>
          </a:p>
        </p:txBody>
      </p:sp>
    </p:spTree>
    <p:extLst>
      <p:ext uri="{BB962C8B-B14F-4D97-AF65-F5344CB8AC3E}">
        <p14:creationId xmlns:p14="http://schemas.microsoft.com/office/powerpoint/2010/main" val="50229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93661" y="2599509"/>
            <a:ext cx="4530898" cy="3639450"/>
          </a:xfrm>
        </p:spPr>
        <p:txBody>
          <a:bodyPr anchor="ctr">
            <a:normAutofit/>
          </a:bodyPr>
          <a:lstStyle/>
          <a:p>
            <a:pPr marL="0" indent="0">
              <a:buSzPct val="70000"/>
              <a:buNone/>
            </a:pPr>
            <a:r>
              <a:rPr lang="en-US" sz="3500" b="1" dirty="0"/>
              <a:t>The most difficult part of any journey is the first step.</a:t>
            </a:r>
          </a:p>
        </p:txBody>
      </p:sp>
      <p:pic>
        <p:nvPicPr>
          <p:cNvPr id="4" name="Picture 3"/>
          <p:cNvPicPr>
            <a:picLocks noChangeAspect="1"/>
          </p:cNvPicPr>
          <p:nvPr/>
        </p:nvPicPr>
        <p:blipFill>
          <a:blip r:embed="rId2"/>
          <a:stretch>
            <a:fillRect/>
          </a:stretch>
        </p:blipFill>
        <p:spPr>
          <a:xfrm>
            <a:off x="5911532" y="2627739"/>
            <a:ext cx="5150277" cy="3427275"/>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7A7F49A-6747-E1DE-5204-E50ABD75EA05}"/>
              </a:ext>
            </a:extLst>
          </p:cNvPr>
          <p:cNvSpPr>
            <a:spLocks noGrp="1"/>
          </p:cNvSpPr>
          <p:nvPr>
            <p:ph type="sldNum" sz="quarter" idx="12"/>
          </p:nvPr>
        </p:nvSpPr>
        <p:spPr/>
        <p:txBody>
          <a:bodyPr/>
          <a:lstStyle/>
          <a:p>
            <a:fld id="{364718BE-6E1E-483F-954F-84FDAEFEC6BE}" type="slidenum">
              <a:rPr lang="en-US" smtClean="0"/>
              <a:t>28</a:t>
            </a:fld>
            <a:endParaRPr lang="en-US"/>
          </a:p>
        </p:txBody>
      </p:sp>
    </p:spTree>
    <p:extLst>
      <p:ext uri="{BB962C8B-B14F-4D97-AF65-F5344CB8AC3E}">
        <p14:creationId xmlns:p14="http://schemas.microsoft.com/office/powerpoint/2010/main" val="911465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48185C-D043-54A0-C36D-9B348783970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8C719E7-A23E-E694-4891-D4B9B750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115A623A-2A62-5339-43A8-5BE5C624C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CC363-EE79-F184-79B0-513ECD5F8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256E5A-31D7-A8AC-1B35-88FB810BE0BC}"/>
              </a:ext>
            </a:extLst>
          </p:cNvPr>
          <p:cNvSpPr>
            <a:spLocks noGrp="1"/>
          </p:cNvSpPr>
          <p:nvPr>
            <p:ph idx="1"/>
          </p:nvPr>
        </p:nvSpPr>
        <p:spPr>
          <a:xfrm>
            <a:off x="1883290" y="2412954"/>
            <a:ext cx="8074815" cy="2028524"/>
          </a:xfrm>
        </p:spPr>
        <p:txBody>
          <a:bodyPr anchor="t">
            <a:normAutofit/>
          </a:bodyPr>
          <a:lstStyle/>
          <a:p>
            <a:pPr marL="0" indent="0" algn="ctr">
              <a:buSzPct val="70000"/>
              <a:buNone/>
            </a:pPr>
            <a:r>
              <a:rPr lang="en-US" sz="4500" b="1" dirty="0"/>
              <a:t>If you are having trouble starting at the beginning, start somewhere else.</a:t>
            </a:r>
          </a:p>
        </p:txBody>
      </p:sp>
      <p:sp>
        <p:nvSpPr>
          <p:cNvPr id="2" name="Slide Number Placeholder 1">
            <a:extLst>
              <a:ext uri="{FF2B5EF4-FFF2-40B4-BE49-F238E27FC236}">
                <a16:creationId xmlns:a16="http://schemas.microsoft.com/office/drawing/2014/main" id="{AAF87B1C-CED5-C0A7-9113-7777CC92B08F}"/>
              </a:ext>
            </a:extLst>
          </p:cNvPr>
          <p:cNvSpPr>
            <a:spLocks noGrp="1"/>
          </p:cNvSpPr>
          <p:nvPr>
            <p:ph type="sldNum" sz="quarter" idx="12"/>
          </p:nvPr>
        </p:nvSpPr>
        <p:spPr/>
        <p:txBody>
          <a:bodyPr/>
          <a:lstStyle/>
          <a:p>
            <a:fld id="{364718BE-6E1E-483F-954F-84FDAEFEC6BE}" type="slidenum">
              <a:rPr lang="en-US" smtClean="0"/>
              <a:t>29</a:t>
            </a:fld>
            <a:endParaRPr lang="en-US"/>
          </a:p>
        </p:txBody>
      </p:sp>
    </p:spTree>
    <p:extLst>
      <p:ext uri="{BB962C8B-B14F-4D97-AF65-F5344CB8AC3E}">
        <p14:creationId xmlns:p14="http://schemas.microsoft.com/office/powerpoint/2010/main" val="128552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6A9D8-9569-C96E-90B1-B3A340306F1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You cannot successfully do your job if you are not an effective leader.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2D9CEF1-C7D9-73DD-D000-61A6D55C23A0}"/>
              </a:ext>
            </a:extLst>
          </p:cNvPr>
          <p:cNvSpPr>
            <a:spLocks noGrp="1"/>
          </p:cNvSpPr>
          <p:nvPr>
            <p:ph type="sldNum" sz="quarter" idx="12"/>
          </p:nvPr>
        </p:nvSpPr>
        <p:spPr/>
        <p:txBody>
          <a:bodyPr/>
          <a:lstStyle/>
          <a:p>
            <a:fld id="{364718BE-6E1E-483F-954F-84FDAEFEC6BE}" type="slidenum">
              <a:rPr lang="en-US" smtClean="0"/>
              <a:t>3</a:t>
            </a:fld>
            <a:endParaRPr lang="en-US"/>
          </a:p>
        </p:txBody>
      </p:sp>
    </p:spTree>
    <p:extLst>
      <p:ext uri="{BB962C8B-B14F-4D97-AF65-F5344CB8AC3E}">
        <p14:creationId xmlns:p14="http://schemas.microsoft.com/office/powerpoint/2010/main" val="107960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b="1" kern="1200" dirty="0">
                <a:solidFill>
                  <a:srgbClr val="FFFFFF"/>
                </a:solidFill>
                <a:latin typeface="+mj-lt"/>
                <a:ea typeface="+mj-ea"/>
                <a:cs typeface="+mj-cs"/>
              </a:rPr>
              <a:t>II.  The Principle of Preparation</a:t>
            </a:r>
          </a:p>
        </p:txBody>
      </p:sp>
      <p:sp>
        <p:nvSpPr>
          <p:cNvPr id="1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2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8" name="Straight Connector 2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035D12E-8314-837D-6946-10A0D2C23D1C}"/>
              </a:ext>
            </a:extLst>
          </p:cNvPr>
          <p:cNvSpPr>
            <a:spLocks noGrp="1"/>
          </p:cNvSpPr>
          <p:nvPr>
            <p:ph type="sldNum" sz="quarter" idx="12"/>
          </p:nvPr>
        </p:nvSpPr>
        <p:spPr/>
        <p:txBody>
          <a:bodyPr/>
          <a:lstStyle/>
          <a:p>
            <a:fld id="{364718BE-6E1E-483F-954F-84FDAEFEC6BE}" type="slidenum">
              <a:rPr lang="en-US" smtClean="0"/>
              <a:t>30</a:t>
            </a:fld>
            <a:endParaRPr lang="en-US"/>
          </a:p>
        </p:txBody>
      </p:sp>
    </p:spTree>
    <p:extLst>
      <p:ext uri="{BB962C8B-B14F-4D97-AF65-F5344CB8AC3E}">
        <p14:creationId xmlns:p14="http://schemas.microsoft.com/office/powerpoint/2010/main" val="216963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93661" y="2599509"/>
            <a:ext cx="4530898" cy="3639450"/>
          </a:xfrm>
        </p:spPr>
        <p:txBody>
          <a:bodyPr anchor="ctr">
            <a:normAutofit/>
          </a:bodyPr>
          <a:lstStyle/>
          <a:p>
            <a:pPr marL="0" indent="0">
              <a:buSzPct val="70000"/>
              <a:buNone/>
            </a:pPr>
            <a:r>
              <a:rPr lang="en-US" sz="3500" b="1" dirty="0"/>
              <a:t>Leaders Plow Before They Plant and Plant Before They Pick</a:t>
            </a:r>
          </a:p>
          <a:p>
            <a:pPr marL="0" indent="0">
              <a:buSzPct val="70000"/>
              <a:buNone/>
            </a:pPr>
            <a:endParaRPr lang="en-US" sz="3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17" y="2484255"/>
            <a:ext cx="495870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32534B8-7421-DAB1-AFA0-C411F499A594}"/>
              </a:ext>
            </a:extLst>
          </p:cNvPr>
          <p:cNvSpPr>
            <a:spLocks noGrp="1"/>
          </p:cNvSpPr>
          <p:nvPr>
            <p:ph type="sldNum" sz="quarter" idx="12"/>
          </p:nvPr>
        </p:nvSpPr>
        <p:spPr/>
        <p:txBody>
          <a:bodyPr/>
          <a:lstStyle/>
          <a:p>
            <a:fld id="{364718BE-6E1E-483F-954F-84FDAEFEC6BE}" type="slidenum">
              <a:rPr lang="en-US" smtClean="0"/>
              <a:t>31</a:t>
            </a:fld>
            <a:endParaRPr lang="en-US"/>
          </a:p>
        </p:txBody>
      </p:sp>
    </p:spTree>
    <p:extLst>
      <p:ext uri="{BB962C8B-B14F-4D97-AF65-F5344CB8AC3E}">
        <p14:creationId xmlns:p14="http://schemas.microsoft.com/office/powerpoint/2010/main" val="1568743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1870456" y="2183120"/>
            <a:ext cx="8074815" cy="2800395"/>
          </a:xfrm>
        </p:spPr>
        <p:txBody>
          <a:bodyPr anchor="t">
            <a:normAutofit/>
          </a:bodyPr>
          <a:lstStyle/>
          <a:p>
            <a:pPr marL="0" indent="0">
              <a:buSzPct val="70000"/>
              <a:buNone/>
            </a:pPr>
            <a:r>
              <a:rPr lang="en-US" sz="4500" b="1" dirty="0"/>
              <a:t>Leaders Set Goals and Every Step They Take Moves Them Closer</a:t>
            </a:r>
          </a:p>
          <a:p>
            <a:pPr marL="0" indent="0">
              <a:buSzPct val="70000"/>
              <a:buNone/>
            </a:pPr>
            <a:endParaRPr lang="en-US" sz="4500" b="1" dirty="0"/>
          </a:p>
        </p:txBody>
      </p:sp>
      <p:sp>
        <p:nvSpPr>
          <p:cNvPr id="2" name="Slide Number Placeholder 1">
            <a:extLst>
              <a:ext uri="{FF2B5EF4-FFF2-40B4-BE49-F238E27FC236}">
                <a16:creationId xmlns:a16="http://schemas.microsoft.com/office/drawing/2014/main" id="{3A8692C1-EC2D-9002-06BD-C297F8BAA7ED}"/>
              </a:ext>
            </a:extLst>
          </p:cNvPr>
          <p:cNvSpPr>
            <a:spLocks noGrp="1"/>
          </p:cNvSpPr>
          <p:nvPr>
            <p:ph type="sldNum" sz="quarter" idx="12"/>
          </p:nvPr>
        </p:nvSpPr>
        <p:spPr/>
        <p:txBody>
          <a:bodyPr/>
          <a:lstStyle/>
          <a:p>
            <a:fld id="{364718BE-6E1E-483F-954F-84FDAEFEC6BE}" type="slidenum">
              <a:rPr lang="en-US" smtClean="0"/>
              <a:t>32</a:t>
            </a:fld>
            <a:endParaRPr lang="en-US"/>
          </a:p>
        </p:txBody>
      </p:sp>
    </p:spTree>
    <p:extLst>
      <p:ext uri="{BB962C8B-B14F-4D97-AF65-F5344CB8AC3E}">
        <p14:creationId xmlns:p14="http://schemas.microsoft.com/office/powerpoint/2010/main" val="246534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C2954EB-CCAE-098B-7CCB-CF4D110AF302}"/>
              </a:ext>
            </a:extLst>
          </p:cNvPr>
          <p:cNvGraphicFramePr>
            <a:graphicFrameLocks noGrp="1"/>
          </p:cNvGraphicFramePr>
          <p:nvPr>
            <p:ph idx="1"/>
            <p:extLst>
              <p:ext uri="{D42A27DB-BD31-4B8C-83A1-F6EECF244321}">
                <p14:modId xmlns:p14="http://schemas.microsoft.com/office/powerpoint/2010/main" val="3477353432"/>
              </p:ext>
            </p:extLst>
          </p:nvPr>
        </p:nvGraphicFramePr>
        <p:xfrm>
          <a:off x="836675"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E3655543-5E86-703C-3DAD-14DCBAB7FB1F}"/>
              </a:ext>
            </a:extLst>
          </p:cNvPr>
          <p:cNvSpPr>
            <a:spLocks noGrp="1"/>
          </p:cNvSpPr>
          <p:nvPr>
            <p:ph type="sldNum" sz="quarter" idx="12"/>
          </p:nvPr>
        </p:nvSpPr>
        <p:spPr/>
        <p:txBody>
          <a:bodyPr/>
          <a:lstStyle/>
          <a:p>
            <a:fld id="{364718BE-6E1E-483F-954F-84FDAEFEC6BE}" type="slidenum">
              <a:rPr lang="en-US" smtClean="0"/>
              <a:t>33</a:t>
            </a:fld>
            <a:endParaRPr lang="en-US"/>
          </a:p>
        </p:txBody>
      </p:sp>
    </p:spTree>
    <p:extLst>
      <p:ext uri="{BB962C8B-B14F-4D97-AF65-F5344CB8AC3E}">
        <p14:creationId xmlns:p14="http://schemas.microsoft.com/office/powerpoint/2010/main" val="326556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056892" y="2496541"/>
            <a:ext cx="8074815" cy="2800395"/>
          </a:xfrm>
        </p:spPr>
        <p:txBody>
          <a:bodyPr anchor="t">
            <a:normAutofit/>
          </a:bodyPr>
          <a:lstStyle/>
          <a:p>
            <a:pPr marL="0" indent="0">
              <a:buSzPct val="70000"/>
              <a:buNone/>
            </a:pPr>
            <a:r>
              <a:rPr lang="en-US" sz="4500" b="1" dirty="0"/>
              <a:t>Most People Are Satisfied With Being Average.</a:t>
            </a:r>
          </a:p>
          <a:p>
            <a:pPr marL="0" indent="0">
              <a:buSzPct val="70000"/>
              <a:buNone/>
            </a:pPr>
            <a:endParaRPr lang="en-US" sz="2400" b="1" dirty="0"/>
          </a:p>
        </p:txBody>
      </p:sp>
      <p:sp>
        <p:nvSpPr>
          <p:cNvPr id="2" name="Slide Number Placeholder 1">
            <a:extLst>
              <a:ext uri="{FF2B5EF4-FFF2-40B4-BE49-F238E27FC236}">
                <a16:creationId xmlns:a16="http://schemas.microsoft.com/office/drawing/2014/main" id="{7D23D4F2-8292-2120-5DBC-4CB725A809D1}"/>
              </a:ext>
            </a:extLst>
          </p:cNvPr>
          <p:cNvSpPr>
            <a:spLocks noGrp="1"/>
          </p:cNvSpPr>
          <p:nvPr>
            <p:ph type="sldNum" sz="quarter" idx="12"/>
          </p:nvPr>
        </p:nvSpPr>
        <p:spPr/>
        <p:txBody>
          <a:bodyPr/>
          <a:lstStyle/>
          <a:p>
            <a:fld id="{364718BE-6E1E-483F-954F-84FDAEFEC6BE}" type="slidenum">
              <a:rPr lang="en-US" smtClean="0"/>
              <a:t>34</a:t>
            </a:fld>
            <a:endParaRPr lang="en-US"/>
          </a:p>
        </p:txBody>
      </p:sp>
    </p:spTree>
    <p:extLst>
      <p:ext uri="{BB962C8B-B14F-4D97-AF65-F5344CB8AC3E}">
        <p14:creationId xmlns:p14="http://schemas.microsoft.com/office/powerpoint/2010/main" val="1520351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a:blip r:embed="rId2"/>
          <a:srcRect b="19658"/>
          <a:stretch>
            <a:fillRect/>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A10EAEA9-D110-B90A-FE94-ACFBE0D6C67C}"/>
              </a:ext>
            </a:extLst>
          </p:cNvPr>
          <p:cNvSpPr>
            <a:spLocks noGrp="1"/>
          </p:cNvSpPr>
          <p:nvPr>
            <p:ph type="sldNum" sz="quarter" idx="12"/>
          </p:nvPr>
        </p:nvSpPr>
        <p:spPr/>
        <p:txBody>
          <a:bodyPr/>
          <a:lstStyle/>
          <a:p>
            <a:fld id="{364718BE-6E1E-483F-954F-84FDAEFEC6BE}" type="slidenum">
              <a:rPr lang="en-US"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403206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DD2AD3-7E82-84E6-0BD5-5A7CF88FF584}"/>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90831A-7E69-3064-95B2-3DEAACA3BDDD}"/>
              </a:ext>
            </a:extLst>
          </p:cNvPr>
          <p:cNvPicPr>
            <a:picLocks noChangeAspect="1"/>
          </p:cNvPicPr>
          <p:nvPr/>
        </p:nvPicPr>
        <p:blipFill>
          <a:blip r:embed="rId2"/>
          <a:srcRect t="4653" r="-1" b="7197"/>
          <a:stretch>
            <a:fillRect/>
          </a:stretch>
        </p:blipFill>
        <p:spPr>
          <a:xfrm>
            <a:off x="6421035" y="1925481"/>
            <a:ext cx="5129784" cy="3007037"/>
          </a:xfrm>
          <a:prstGeom prst="rect">
            <a:avLst/>
          </a:prstGeom>
        </p:spPr>
      </p:pic>
      <p:sp>
        <p:nvSpPr>
          <p:cNvPr id="32" name="Rectangle 3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0D4E06-B8D2-D510-C5A7-FA25C8091BCB}"/>
              </a:ext>
            </a:extLst>
          </p:cNvPr>
          <p:cNvPicPr>
            <a:picLocks noChangeAspect="1"/>
          </p:cNvPicPr>
          <p:nvPr/>
        </p:nvPicPr>
        <p:blipFill>
          <a:blip r:embed="rId3"/>
          <a:srcRect l="10001" r="3104" b="-1"/>
          <a:stretch>
            <a:fillRect/>
          </a:stretch>
        </p:blipFill>
        <p:spPr>
          <a:xfrm>
            <a:off x="641180" y="1776025"/>
            <a:ext cx="5129784" cy="3305950"/>
          </a:xfrm>
          <a:prstGeom prst="rect">
            <a:avLst/>
          </a:prstGeom>
          <a:solidFill>
            <a:schemeClr val="bg1"/>
          </a:solidFill>
        </p:spPr>
      </p:pic>
      <p:sp>
        <p:nvSpPr>
          <p:cNvPr id="2" name="Slide Number Placeholder 1">
            <a:extLst>
              <a:ext uri="{FF2B5EF4-FFF2-40B4-BE49-F238E27FC236}">
                <a16:creationId xmlns:a16="http://schemas.microsoft.com/office/drawing/2014/main" id="{3789BB59-6FDA-707C-2541-A0D613814A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4718BE-6E1E-483F-954F-84FDAEFEC6BE}" type="slidenum">
              <a:rPr lang="en-US" sz="1200">
                <a:solidFill>
                  <a:srgbClr val="FFFFFF"/>
                </a:solidFill>
              </a:rPr>
              <a:pPr>
                <a:spcAft>
                  <a:spcPts val="600"/>
                </a:spcAft>
              </a:pPr>
              <a:t>36</a:t>
            </a:fld>
            <a:endParaRPr lang="en-US" sz="1200">
              <a:solidFill>
                <a:srgbClr val="FFFFFF"/>
              </a:solidFill>
            </a:endParaRPr>
          </a:p>
        </p:txBody>
      </p:sp>
    </p:spTree>
    <p:extLst>
      <p:ext uri="{BB962C8B-B14F-4D97-AF65-F5344CB8AC3E}">
        <p14:creationId xmlns:p14="http://schemas.microsoft.com/office/powerpoint/2010/main" val="396021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02F418-5768-51E4-14C0-F94E8AADDB1D}"/>
              </a:ext>
            </a:extLst>
          </p:cNvPr>
          <p:cNvGraphicFramePr>
            <a:graphicFrameLocks noGrp="1"/>
          </p:cNvGraphicFramePr>
          <p:nvPr>
            <p:ph idx="1"/>
            <p:extLst>
              <p:ext uri="{D42A27DB-BD31-4B8C-83A1-F6EECF244321}">
                <p14:modId xmlns:p14="http://schemas.microsoft.com/office/powerpoint/2010/main" val="18846072"/>
              </p:ext>
            </p:extLst>
          </p:nvPr>
        </p:nvGraphicFramePr>
        <p:xfrm>
          <a:off x="836675"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0A17FC70-8A92-5AB0-86A6-D0DC34A45C99}"/>
              </a:ext>
            </a:extLst>
          </p:cNvPr>
          <p:cNvSpPr>
            <a:spLocks noGrp="1"/>
          </p:cNvSpPr>
          <p:nvPr>
            <p:ph type="sldNum" sz="quarter" idx="12"/>
          </p:nvPr>
        </p:nvSpPr>
        <p:spPr/>
        <p:txBody>
          <a:bodyPr/>
          <a:lstStyle/>
          <a:p>
            <a:fld id="{364718BE-6E1E-483F-954F-84FDAEFEC6BE}" type="slidenum">
              <a:rPr lang="en-US" smtClean="0"/>
              <a:t>37</a:t>
            </a:fld>
            <a:endParaRPr lang="en-US"/>
          </a:p>
        </p:txBody>
      </p:sp>
    </p:spTree>
    <p:extLst>
      <p:ext uri="{BB962C8B-B14F-4D97-AF65-F5344CB8AC3E}">
        <p14:creationId xmlns:p14="http://schemas.microsoft.com/office/powerpoint/2010/main" val="89495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6586" y="457200"/>
            <a:ext cx="4338828" cy="5943600"/>
          </a:xfrm>
          <a:prstGeom prst="rect">
            <a:avLst/>
          </a:prstGeom>
        </p:spPr>
      </p:pic>
      <p:sp>
        <p:nvSpPr>
          <p:cNvPr id="2" name="Slide Number Placeholder 1">
            <a:extLst>
              <a:ext uri="{FF2B5EF4-FFF2-40B4-BE49-F238E27FC236}">
                <a16:creationId xmlns:a16="http://schemas.microsoft.com/office/drawing/2014/main" id="{7B3CC207-9C99-F6A0-4432-A0A8C5CF1463}"/>
              </a:ext>
            </a:extLst>
          </p:cNvPr>
          <p:cNvSpPr>
            <a:spLocks noGrp="1"/>
          </p:cNvSpPr>
          <p:nvPr>
            <p:ph type="sldNum" sz="quarter" idx="12"/>
          </p:nvPr>
        </p:nvSpPr>
        <p:spPr/>
        <p:txBody>
          <a:bodyPr/>
          <a:lstStyle/>
          <a:p>
            <a:fld id="{364718BE-6E1E-483F-954F-84FDAEFEC6BE}" type="slidenum">
              <a:rPr lang="en-US" smtClean="0">
                <a:solidFill>
                  <a:schemeClr val="bg1"/>
                </a:solidFill>
              </a:rPr>
              <a:t>38</a:t>
            </a:fld>
            <a:endParaRPr lang="en-US" dirty="0">
              <a:solidFill>
                <a:schemeClr val="bg1"/>
              </a:solidFill>
            </a:endParaRPr>
          </a:p>
        </p:txBody>
      </p:sp>
    </p:spTree>
    <p:extLst>
      <p:ext uri="{BB962C8B-B14F-4D97-AF65-F5344CB8AC3E}">
        <p14:creationId xmlns:p14="http://schemas.microsoft.com/office/powerpoint/2010/main" val="2432798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5289914" y="2392205"/>
            <a:ext cx="6641371" cy="3346764"/>
          </a:xfrm>
        </p:spPr>
        <p:txBody>
          <a:bodyPr vert="horz" lIns="91440" tIns="45720" rIns="91440" bIns="45720" rtlCol="0">
            <a:normAutofit/>
          </a:bodyPr>
          <a:lstStyle/>
          <a:p>
            <a:pPr marL="0" indent="0" algn="ctr">
              <a:buSzPct val="70000"/>
              <a:buNone/>
            </a:pPr>
            <a:r>
              <a:rPr lang="en-US" sz="5500" b="1" kern="1200" dirty="0">
                <a:latin typeface="+mn-lt"/>
                <a:ea typeface="+mn-ea"/>
                <a:cs typeface="+mn-cs"/>
              </a:rPr>
              <a:t>Do not practice until you get it right. </a:t>
            </a:r>
          </a:p>
        </p:txBody>
      </p:sp>
      <p:sp>
        <p:nvSpPr>
          <p:cNvPr id="2" name="Slide Number Placeholder 1">
            <a:extLst>
              <a:ext uri="{FF2B5EF4-FFF2-40B4-BE49-F238E27FC236}">
                <a16:creationId xmlns:a16="http://schemas.microsoft.com/office/drawing/2014/main" id="{D594E4A2-7493-AAC4-9096-F74FC5AF7CCA}"/>
              </a:ext>
            </a:extLst>
          </p:cNvPr>
          <p:cNvSpPr>
            <a:spLocks noGrp="1"/>
          </p:cNvSpPr>
          <p:nvPr>
            <p:ph type="sldNum" sz="quarter" idx="12"/>
          </p:nvPr>
        </p:nvSpPr>
        <p:spPr>
          <a:xfrm>
            <a:off x="8610600" y="6356350"/>
            <a:ext cx="2743200" cy="365125"/>
          </a:xfrm>
        </p:spPr>
        <p:txBody>
          <a:bodyPr>
            <a:normAutofit/>
          </a:bodyPr>
          <a:lstStyle/>
          <a:p>
            <a:pPr>
              <a:spcAft>
                <a:spcPts val="600"/>
              </a:spcAft>
            </a:pPr>
            <a:fld id="{364718BE-6E1E-483F-954F-84FDAEFEC6BE}" type="slidenum">
              <a:rPr lang="en-US" smtClean="0"/>
              <a:pPr>
                <a:spcAft>
                  <a:spcPts val="600"/>
                </a:spcAft>
              </a:pPr>
              <a:t>39</a:t>
            </a:fld>
            <a:endParaRPr lang="en-US"/>
          </a:p>
        </p:txBody>
      </p:sp>
    </p:spTree>
    <p:extLst>
      <p:ext uri="{BB962C8B-B14F-4D97-AF65-F5344CB8AC3E}">
        <p14:creationId xmlns:p14="http://schemas.microsoft.com/office/powerpoint/2010/main" val="78090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D2EA2C-CB01-D794-4737-B03CC1731FD3}"/>
            </a:ext>
          </a:extLst>
        </p:cNvPr>
        <p:cNvGrpSpPr/>
        <p:nvPr/>
      </p:nvGrpSpPr>
      <p:grpSpPr>
        <a:xfrm>
          <a:off x="0" y="0"/>
          <a:ext cx="0" cy="0"/>
          <a:chOff x="0" y="0"/>
          <a:chExt cx="0" cy="0"/>
        </a:xfrm>
      </p:grpSpPr>
      <p:pic>
        <p:nvPicPr>
          <p:cNvPr id="8" name="Picture 7" descr="A picture containing wall, indoor, orange&#10;&#10;AI-generated content may be incorrect.">
            <a:extLst>
              <a:ext uri="{FF2B5EF4-FFF2-40B4-BE49-F238E27FC236}">
                <a16:creationId xmlns:a16="http://schemas.microsoft.com/office/drawing/2014/main" id="{4E0B2ED7-FCF4-2B5B-7FB5-BE818270F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 y="-34854"/>
            <a:ext cx="6858000" cy="6892854"/>
          </a:xfrm>
          <a:prstGeom prst="rect">
            <a:avLst/>
          </a:prstGeom>
        </p:spPr>
      </p:pic>
      <p:pic>
        <p:nvPicPr>
          <p:cNvPr id="11" name="Picture 10">
            <a:extLst>
              <a:ext uri="{FF2B5EF4-FFF2-40B4-BE49-F238E27FC236}">
                <a16:creationId xmlns:a16="http://schemas.microsoft.com/office/drawing/2014/main" id="{AED889A0-C83E-E102-7718-2092768FA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946" y="-34854"/>
            <a:ext cx="6858000" cy="6892854"/>
          </a:xfrm>
          <a:prstGeom prst="rect">
            <a:avLst/>
          </a:prstGeom>
        </p:spPr>
      </p:pic>
      <p:sp>
        <p:nvSpPr>
          <p:cNvPr id="2" name="Title 1">
            <a:extLst>
              <a:ext uri="{FF2B5EF4-FFF2-40B4-BE49-F238E27FC236}">
                <a16:creationId xmlns:a16="http://schemas.microsoft.com/office/drawing/2014/main" id="{DBA17731-DA21-6627-A5F5-E6D0490AC92B}"/>
              </a:ext>
            </a:extLst>
          </p:cNvPr>
          <p:cNvSpPr>
            <a:spLocks noGrp="1"/>
          </p:cNvSpPr>
          <p:nvPr>
            <p:ph type="ctrTitle" idx="4294967295"/>
          </p:nvPr>
        </p:nvSpPr>
        <p:spPr>
          <a:xfrm>
            <a:off x="5312946" y="329494"/>
            <a:ext cx="6879054" cy="2964824"/>
          </a:xfrm>
        </p:spPr>
        <p:txBody>
          <a:bodyPr anchor="t">
            <a:noAutofit/>
          </a:bodyPr>
          <a:lstStyle/>
          <a:p>
            <a:pPr algn="ctr"/>
            <a:r>
              <a:rPr kumimoji="0" lang="en-US" sz="5500" b="0" i="0" u="none" strike="noStrike" kern="1200" cap="none" spc="0" normalizeH="0" baseline="0" noProof="0" dirty="0">
                <a:ln>
                  <a:noFill/>
                </a:ln>
                <a:solidFill>
                  <a:prstClr val="black"/>
                </a:solidFill>
                <a:effectLst/>
                <a:uLnTx/>
                <a:uFillTx/>
                <a:latin typeface="Aptos Display" panose="02110004020202020204"/>
                <a:ea typeface="+mj-ea"/>
                <a:cs typeface="+mj-cs"/>
              </a:rPr>
              <a:t>“… for a living dog is better than a dead lion.”</a:t>
            </a:r>
            <a:br>
              <a:rPr kumimoji="0" lang="en-US" sz="5500" b="0" i="0" u="none" strike="noStrike" kern="1200" cap="none" spc="0" normalizeH="0" baseline="0" noProof="0" dirty="0">
                <a:ln>
                  <a:noFill/>
                </a:ln>
                <a:solidFill>
                  <a:prstClr val="black"/>
                </a:solidFill>
                <a:effectLst/>
                <a:uLnTx/>
                <a:uFillTx/>
                <a:latin typeface="Aptos Display" panose="02110004020202020204"/>
                <a:ea typeface="+mj-ea"/>
                <a:cs typeface="+mj-cs"/>
              </a:rPr>
            </a:br>
            <a:br>
              <a:rPr kumimoji="0" lang="en-US" sz="8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5500" b="0" i="0" u="none" strike="noStrike" kern="1200" cap="none" spc="0" normalizeH="0" baseline="0" noProof="0" dirty="0">
                <a:ln>
                  <a:noFill/>
                </a:ln>
                <a:solidFill>
                  <a:prstClr val="black"/>
                </a:solidFill>
                <a:effectLst/>
                <a:uLnTx/>
                <a:uFillTx/>
                <a:latin typeface="Aptos Display" panose="02110004020202020204"/>
                <a:ea typeface="+mj-ea"/>
                <a:cs typeface="+mj-cs"/>
              </a:rPr>
              <a:t>Ecclesiastes 9:4</a:t>
            </a:r>
            <a:endParaRPr lang="en-US" sz="8000" b="1" dirty="0">
              <a:solidFill>
                <a:schemeClr val="tx2"/>
              </a:solidFill>
            </a:endParaRPr>
          </a:p>
        </p:txBody>
      </p:sp>
    </p:spTree>
    <p:extLst>
      <p:ext uri="{BB962C8B-B14F-4D97-AF65-F5344CB8AC3E}">
        <p14:creationId xmlns:p14="http://schemas.microsoft.com/office/powerpoint/2010/main" val="3313304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4447308" y="591344"/>
            <a:ext cx="6906491" cy="5585619"/>
          </a:xfrm>
        </p:spPr>
        <p:txBody>
          <a:bodyPr anchor="ctr">
            <a:normAutofit/>
          </a:bodyPr>
          <a:lstStyle/>
          <a:p>
            <a:pPr marL="0" indent="0">
              <a:buSzPct val="70000"/>
              <a:buNone/>
            </a:pPr>
            <a:endParaRPr lang="en-US" b="1" dirty="0"/>
          </a:p>
          <a:p>
            <a:pPr marL="0" indent="0" algn="ctr">
              <a:buSzPct val="70000"/>
              <a:buNone/>
            </a:pPr>
            <a:r>
              <a:rPr lang="en-US" sz="3500" b="1" dirty="0"/>
              <a:t>If you miss 99 free throws and finally make the 100</a:t>
            </a:r>
            <a:r>
              <a:rPr lang="en-US" sz="3500" b="1" baseline="30000" dirty="0"/>
              <a:t>th</a:t>
            </a:r>
            <a:r>
              <a:rPr lang="en-US" sz="3500" b="1" dirty="0"/>
              <a:t>, you have practiced until you got it right.  </a:t>
            </a:r>
          </a:p>
          <a:p>
            <a:pPr marL="0" indent="0">
              <a:buSzPct val="70000"/>
              <a:buNone/>
            </a:pPr>
            <a:endParaRPr lang="en-US" b="1" dirty="0"/>
          </a:p>
        </p:txBody>
      </p:sp>
      <p:sp>
        <p:nvSpPr>
          <p:cNvPr id="2" name="Slide Number Placeholder 1">
            <a:extLst>
              <a:ext uri="{FF2B5EF4-FFF2-40B4-BE49-F238E27FC236}">
                <a16:creationId xmlns:a16="http://schemas.microsoft.com/office/drawing/2014/main" id="{0C421BE1-7524-C5E5-2937-68987D78AC20}"/>
              </a:ext>
            </a:extLst>
          </p:cNvPr>
          <p:cNvSpPr>
            <a:spLocks noGrp="1"/>
          </p:cNvSpPr>
          <p:nvPr>
            <p:ph type="sldNum" sz="quarter" idx="12"/>
          </p:nvPr>
        </p:nvSpPr>
        <p:spPr>
          <a:xfrm>
            <a:off x="9541564" y="6356350"/>
            <a:ext cx="1812235" cy="365125"/>
          </a:xfrm>
        </p:spPr>
        <p:txBody>
          <a:bodyPr>
            <a:normAutofit/>
          </a:bodyPr>
          <a:lstStyle/>
          <a:p>
            <a:pPr>
              <a:spcAft>
                <a:spcPts val="600"/>
              </a:spcAft>
            </a:pPr>
            <a:fld id="{364718BE-6E1E-483F-954F-84FDAEFEC6BE}" type="slidenum">
              <a:rPr lang="en-US" smtClean="0"/>
              <a:pPr>
                <a:spcAft>
                  <a:spcPts val="600"/>
                </a:spcAft>
              </a:pPr>
              <a:t>40</a:t>
            </a:fld>
            <a:endParaRPr lang="en-US"/>
          </a:p>
        </p:txBody>
      </p:sp>
    </p:spTree>
    <p:extLst>
      <p:ext uri="{BB962C8B-B14F-4D97-AF65-F5344CB8AC3E}">
        <p14:creationId xmlns:p14="http://schemas.microsoft.com/office/powerpoint/2010/main" val="625353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4654295" y="1648870"/>
            <a:ext cx="6892525" cy="3560260"/>
          </a:xfrm>
        </p:spPr>
        <p:txBody>
          <a:bodyPr anchor="ctr">
            <a:normAutofit/>
          </a:bodyPr>
          <a:lstStyle/>
          <a:p>
            <a:pPr marL="0" indent="0">
              <a:buSzPct val="70000"/>
              <a:buNone/>
            </a:pPr>
            <a:r>
              <a:rPr lang="en-US" sz="3500" b="1" dirty="0"/>
              <a:t>“Practice until you cannot get it wrong.” </a:t>
            </a:r>
          </a:p>
          <a:p>
            <a:pPr marL="0" indent="0">
              <a:buSzPct val="70000"/>
              <a:buNone/>
            </a:pPr>
            <a:r>
              <a:rPr lang="en-US" sz="3500" b="1" dirty="0"/>
              <a:t>									– Dan Orlovsky, ESPN</a:t>
            </a:r>
          </a:p>
        </p:txBody>
      </p:sp>
      <p:sp>
        <p:nvSpPr>
          <p:cNvPr id="2" name="TextBox 1">
            <a:extLst>
              <a:ext uri="{FF2B5EF4-FFF2-40B4-BE49-F238E27FC236}">
                <a16:creationId xmlns:a16="http://schemas.microsoft.com/office/drawing/2014/main" id="{8DA2809F-0ED5-5BB5-C958-B58A1FACBAB8}"/>
              </a:ext>
            </a:extLst>
          </p:cNvPr>
          <p:cNvSpPr txBox="1"/>
          <p:nvPr/>
        </p:nvSpPr>
        <p:spPr>
          <a:xfrm>
            <a:off x="1000319" y="2573136"/>
            <a:ext cx="3295431" cy="1708160"/>
          </a:xfrm>
          <a:prstGeom prst="rect">
            <a:avLst/>
          </a:prstGeom>
          <a:noFill/>
        </p:spPr>
        <p:txBody>
          <a:bodyPr wrap="square" rtlCol="0">
            <a:spAutoFit/>
          </a:bodyPr>
          <a:lstStyle/>
          <a:p>
            <a:pPr algn="ctr"/>
            <a:r>
              <a:rPr lang="en-US" sz="3500" b="1" dirty="0"/>
              <a:t>However, you have a 99% rate of failure.</a:t>
            </a:r>
          </a:p>
        </p:txBody>
      </p:sp>
      <p:sp>
        <p:nvSpPr>
          <p:cNvPr id="4" name="Slide Number Placeholder 3">
            <a:extLst>
              <a:ext uri="{FF2B5EF4-FFF2-40B4-BE49-F238E27FC236}">
                <a16:creationId xmlns:a16="http://schemas.microsoft.com/office/drawing/2014/main" id="{2C0E216F-0419-BEAA-E5C5-7DC6F7DFCA05}"/>
              </a:ext>
            </a:extLst>
          </p:cNvPr>
          <p:cNvSpPr>
            <a:spLocks noGrp="1"/>
          </p:cNvSpPr>
          <p:nvPr>
            <p:ph type="sldNum" sz="quarter" idx="12"/>
          </p:nvPr>
        </p:nvSpPr>
        <p:spPr/>
        <p:txBody>
          <a:bodyPr/>
          <a:lstStyle/>
          <a:p>
            <a:fld id="{364718BE-6E1E-483F-954F-84FDAEFEC6BE}" type="slidenum">
              <a:rPr lang="en-US" smtClean="0"/>
              <a:t>41</a:t>
            </a:fld>
            <a:endParaRPr lang="en-US"/>
          </a:p>
        </p:txBody>
      </p:sp>
    </p:spTree>
    <p:extLst>
      <p:ext uri="{BB962C8B-B14F-4D97-AF65-F5344CB8AC3E}">
        <p14:creationId xmlns:p14="http://schemas.microsoft.com/office/powerpoint/2010/main" val="3997308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b="1" kern="1200" dirty="0">
                <a:solidFill>
                  <a:srgbClr val="FFFFFF"/>
                </a:solidFill>
                <a:latin typeface="+mj-lt"/>
                <a:ea typeface="+mj-ea"/>
                <a:cs typeface="+mj-cs"/>
              </a:rPr>
              <a:t>III.  The Principle of Nurture</a:t>
            </a:r>
          </a:p>
        </p:txBody>
      </p:sp>
      <p:sp>
        <p:nvSpPr>
          <p:cNvPr id="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7C52D04-DB61-C39B-28F3-217A5D1D57B8}"/>
              </a:ext>
            </a:extLst>
          </p:cNvPr>
          <p:cNvSpPr>
            <a:spLocks noGrp="1"/>
          </p:cNvSpPr>
          <p:nvPr>
            <p:ph type="sldNum" sz="quarter" idx="12"/>
          </p:nvPr>
        </p:nvSpPr>
        <p:spPr/>
        <p:txBody>
          <a:bodyPr/>
          <a:lstStyle/>
          <a:p>
            <a:fld id="{364718BE-6E1E-483F-954F-84FDAEFEC6BE}" type="slidenum">
              <a:rPr lang="en-US" smtClean="0"/>
              <a:t>42</a:t>
            </a:fld>
            <a:endParaRPr lang="en-US"/>
          </a:p>
        </p:txBody>
      </p:sp>
    </p:spTree>
    <p:extLst>
      <p:ext uri="{BB962C8B-B14F-4D97-AF65-F5344CB8AC3E}">
        <p14:creationId xmlns:p14="http://schemas.microsoft.com/office/powerpoint/2010/main" val="1857713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462387" y="853440"/>
            <a:ext cx="4667620" cy="3868626"/>
          </a:xfrm>
        </p:spPr>
        <p:txBody>
          <a:bodyPr anchor="t">
            <a:noAutofit/>
          </a:bodyPr>
          <a:lstStyle/>
          <a:p>
            <a:pPr marL="0" indent="0">
              <a:buSzPct val="70000"/>
              <a:buNone/>
            </a:pPr>
            <a:r>
              <a:rPr lang="en-US" sz="4500" b="1" dirty="0">
                <a:solidFill>
                  <a:schemeClr val="tx1">
                    <a:alpha val="80000"/>
                  </a:schemeClr>
                </a:solidFill>
              </a:rPr>
              <a:t>Leaders nurture their strengths.</a:t>
            </a:r>
          </a:p>
          <a:p>
            <a:pPr marL="0" indent="0">
              <a:buSzPct val="70000"/>
              <a:buNone/>
            </a:pPr>
            <a:endParaRPr lang="en-US" sz="4500" b="1" dirty="0">
              <a:solidFill>
                <a:schemeClr val="tx1">
                  <a:alpha val="80000"/>
                </a:schemeClr>
              </a:solidFill>
            </a:endParaRPr>
          </a:p>
          <a:p>
            <a:pPr marL="0" indent="0">
              <a:buSzPct val="70000"/>
              <a:buNone/>
            </a:pPr>
            <a:r>
              <a:rPr lang="en-US" sz="4500" b="1" dirty="0">
                <a:solidFill>
                  <a:schemeClr val="tx1">
                    <a:alpha val="80000"/>
                  </a:schemeClr>
                </a:solidFill>
              </a:rPr>
              <a:t>You should water your flowers and kill your weeds.</a:t>
            </a:r>
          </a:p>
        </p:txBody>
      </p:sp>
      <p:sp>
        <p:nvSpPr>
          <p:cNvPr id="12" name="Freeform: Shape 11">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rcRect r="31062" b="2"/>
          <a:stretch>
            <a:fillRect/>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4" name="Picture 3"/>
          <p:cNvPicPr>
            <a:picLocks noChangeAspect="1"/>
          </p:cNvPicPr>
          <p:nvPr/>
        </p:nvPicPr>
        <p:blipFill>
          <a:blip r:embed="rId3"/>
          <a:srcRect t="9981" r="-2" b="-2"/>
          <a:stretch>
            <a:fillRect/>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16" name="Group 15">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478EC54-8697-9C49-8949-9301F1988394}"/>
              </a:ext>
            </a:extLst>
          </p:cNvPr>
          <p:cNvSpPr>
            <a:spLocks noGrp="1"/>
          </p:cNvSpPr>
          <p:nvPr>
            <p:ph type="sldNum" sz="quarter" idx="12"/>
          </p:nvPr>
        </p:nvSpPr>
        <p:spPr/>
        <p:txBody>
          <a:bodyPr/>
          <a:lstStyle/>
          <a:p>
            <a:fld id="{364718BE-6E1E-483F-954F-84FDAEFEC6BE}" type="slidenum">
              <a:rPr lang="en-US" smtClean="0"/>
              <a:t>43</a:t>
            </a:fld>
            <a:endParaRPr lang="en-US"/>
          </a:p>
        </p:txBody>
      </p:sp>
    </p:spTree>
    <p:extLst>
      <p:ext uri="{BB962C8B-B14F-4D97-AF65-F5344CB8AC3E}">
        <p14:creationId xmlns:p14="http://schemas.microsoft.com/office/powerpoint/2010/main" val="2274500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056892" y="2343986"/>
            <a:ext cx="8074815" cy="2800395"/>
          </a:xfrm>
        </p:spPr>
        <p:txBody>
          <a:bodyPr anchor="t">
            <a:normAutofit/>
          </a:bodyPr>
          <a:lstStyle/>
          <a:p>
            <a:pPr marL="0" indent="0">
              <a:buSzPct val="70000"/>
              <a:buNone/>
            </a:pPr>
            <a:r>
              <a:rPr lang="en-US" sz="4500" b="1" dirty="0"/>
              <a:t>Weightlifters develop their strength, not their speed.</a:t>
            </a:r>
          </a:p>
        </p:txBody>
      </p:sp>
      <p:sp>
        <p:nvSpPr>
          <p:cNvPr id="2" name="Slide Number Placeholder 1">
            <a:extLst>
              <a:ext uri="{FF2B5EF4-FFF2-40B4-BE49-F238E27FC236}">
                <a16:creationId xmlns:a16="http://schemas.microsoft.com/office/drawing/2014/main" id="{47821682-B98E-8414-5DD6-BCFD3D62C0FF}"/>
              </a:ext>
            </a:extLst>
          </p:cNvPr>
          <p:cNvSpPr>
            <a:spLocks noGrp="1"/>
          </p:cNvSpPr>
          <p:nvPr>
            <p:ph type="sldNum" sz="quarter" idx="12"/>
          </p:nvPr>
        </p:nvSpPr>
        <p:spPr/>
        <p:txBody>
          <a:bodyPr/>
          <a:lstStyle/>
          <a:p>
            <a:fld id="{364718BE-6E1E-483F-954F-84FDAEFEC6BE}" type="slidenum">
              <a:rPr lang="en-US" smtClean="0"/>
              <a:t>44</a:t>
            </a:fld>
            <a:endParaRPr lang="en-US"/>
          </a:p>
        </p:txBody>
      </p:sp>
    </p:spTree>
    <p:extLst>
      <p:ext uri="{BB962C8B-B14F-4D97-AF65-F5344CB8AC3E}">
        <p14:creationId xmlns:p14="http://schemas.microsoft.com/office/powerpoint/2010/main" val="3991637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2943879" y="1346590"/>
            <a:ext cx="7160357" cy="4164820"/>
          </a:xfrm>
        </p:spPr>
        <p:txBody>
          <a:bodyPr vert="horz" lIns="91440" tIns="45720" rIns="91440" bIns="45720" rtlCol="0" anchor="t">
            <a:normAutofit/>
          </a:bodyPr>
          <a:lstStyle/>
          <a:p>
            <a:pPr algn="r"/>
            <a:r>
              <a:rPr lang="en-US" sz="8000" b="1" kern="1200" dirty="0">
                <a:solidFill>
                  <a:srgbClr val="FFFFFF"/>
                </a:solidFill>
                <a:latin typeface="+mj-lt"/>
                <a:ea typeface="+mj-ea"/>
                <a:cs typeface="+mj-cs"/>
              </a:rPr>
              <a:t>IV. The Principle of </a:t>
            </a:r>
            <a:r>
              <a:rPr lang="en-US" sz="8000" b="1" dirty="0">
                <a:solidFill>
                  <a:srgbClr val="FFFFFF"/>
                </a:solidFill>
              </a:rPr>
              <a:t>Delegation</a:t>
            </a:r>
            <a:endParaRPr lang="en-US" sz="8000" b="1" kern="1200" dirty="0">
              <a:solidFill>
                <a:srgbClr val="FFFFFF"/>
              </a:solidFill>
              <a:latin typeface="+mj-lt"/>
              <a:ea typeface="+mj-ea"/>
              <a:cs typeface="+mj-cs"/>
            </a:endParaRPr>
          </a:p>
        </p:txBody>
      </p:sp>
      <p:sp>
        <p:nvSpPr>
          <p:cNvPr id="2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7" name="Straight Connector 2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 name="Slide Number Placeholder 2">
            <a:extLst>
              <a:ext uri="{FF2B5EF4-FFF2-40B4-BE49-F238E27FC236}">
                <a16:creationId xmlns:a16="http://schemas.microsoft.com/office/drawing/2014/main" id="{B66A443D-53AC-0BF5-469B-05C5AB018E3E}"/>
              </a:ext>
            </a:extLst>
          </p:cNvPr>
          <p:cNvSpPr>
            <a:spLocks noGrp="1"/>
          </p:cNvSpPr>
          <p:nvPr>
            <p:ph type="sldNum" sz="quarter" idx="12"/>
          </p:nvPr>
        </p:nvSpPr>
        <p:spPr/>
        <p:txBody>
          <a:bodyPr/>
          <a:lstStyle/>
          <a:p>
            <a:fld id="{364718BE-6E1E-483F-954F-84FDAEFEC6BE}" type="slidenum">
              <a:rPr lang="en-US" smtClean="0"/>
              <a:t>45</a:t>
            </a:fld>
            <a:endParaRPr lang="en-US"/>
          </a:p>
        </p:txBody>
      </p:sp>
    </p:spTree>
    <p:extLst>
      <p:ext uri="{BB962C8B-B14F-4D97-AF65-F5344CB8AC3E}">
        <p14:creationId xmlns:p14="http://schemas.microsoft.com/office/powerpoint/2010/main" val="246071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8" name="Freeform: Shape 2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9" name="Freeform: Shape 2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D114927-3435-1199-C1D7-70C055AE5E83}"/>
              </a:ext>
            </a:extLst>
          </p:cNvPr>
          <p:cNvSpPr>
            <a:spLocks noGrp="1"/>
          </p:cNvSpPr>
          <p:nvPr>
            <p:ph type="title"/>
          </p:nvPr>
        </p:nvSpPr>
        <p:spPr>
          <a:xfrm>
            <a:off x="3215424" y="2273844"/>
            <a:ext cx="5760846" cy="2310312"/>
          </a:xfrm>
        </p:spPr>
        <p:txBody>
          <a:bodyPr vert="horz" lIns="91440" tIns="45720" rIns="91440" bIns="45720" rtlCol="0" anchor="b">
            <a:normAutofit/>
          </a:bodyPr>
          <a:lstStyle/>
          <a:p>
            <a:pPr algn="ctr"/>
            <a:r>
              <a:rPr lang="en-US" sz="8000" kern="1200" dirty="0">
                <a:solidFill>
                  <a:schemeClr val="tx2"/>
                </a:solidFill>
                <a:latin typeface="+mj-lt"/>
                <a:ea typeface="+mj-ea"/>
                <a:cs typeface="+mj-cs"/>
              </a:rPr>
              <a:t>Leaders</a:t>
            </a:r>
            <a:br>
              <a:rPr lang="en-US" sz="8000" kern="1200" dirty="0">
                <a:solidFill>
                  <a:schemeClr val="tx2"/>
                </a:solidFill>
                <a:latin typeface="+mj-lt"/>
                <a:ea typeface="+mj-ea"/>
                <a:cs typeface="+mj-cs"/>
              </a:rPr>
            </a:br>
            <a:r>
              <a:rPr lang="en-US" sz="8000" kern="1200" dirty="0">
                <a:solidFill>
                  <a:schemeClr val="tx2"/>
                </a:solidFill>
                <a:latin typeface="+mj-lt"/>
                <a:ea typeface="+mj-ea"/>
                <a:cs typeface="+mj-cs"/>
              </a:rPr>
              <a:t>Delegate</a:t>
            </a:r>
          </a:p>
        </p:txBody>
      </p:sp>
      <p:sp>
        <p:nvSpPr>
          <p:cNvPr id="3" name="Slide Number Placeholder 2">
            <a:extLst>
              <a:ext uri="{FF2B5EF4-FFF2-40B4-BE49-F238E27FC236}">
                <a16:creationId xmlns:a16="http://schemas.microsoft.com/office/drawing/2014/main" id="{5F8487C7-7043-64AC-F984-B2EA02480451}"/>
              </a:ext>
            </a:extLst>
          </p:cNvPr>
          <p:cNvSpPr>
            <a:spLocks noGrp="1"/>
          </p:cNvSpPr>
          <p:nvPr>
            <p:ph type="sldNum" sz="quarter" idx="12"/>
          </p:nvPr>
        </p:nvSpPr>
        <p:spPr/>
        <p:txBody>
          <a:bodyPr/>
          <a:lstStyle/>
          <a:p>
            <a:fld id="{364718BE-6E1E-483F-954F-84FDAEFEC6BE}" type="slidenum">
              <a:rPr lang="en-US" smtClean="0"/>
              <a:t>46</a:t>
            </a:fld>
            <a:endParaRPr lang="en-US"/>
          </a:p>
        </p:txBody>
      </p:sp>
    </p:spTree>
    <p:extLst>
      <p:ext uri="{BB962C8B-B14F-4D97-AF65-F5344CB8AC3E}">
        <p14:creationId xmlns:p14="http://schemas.microsoft.com/office/powerpoint/2010/main" val="235354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5B5BA9-B635-C26F-0DAB-409F5831BA59}"/>
              </a:ext>
            </a:extLst>
          </p:cNvPr>
          <p:cNvSpPr>
            <a:spLocks noGrp="1"/>
          </p:cNvSpPr>
          <p:nvPr>
            <p:ph type="title"/>
          </p:nvPr>
        </p:nvSpPr>
        <p:spPr>
          <a:xfrm>
            <a:off x="9171392" y="1074392"/>
            <a:ext cx="2826644" cy="4377961"/>
          </a:xfrm>
        </p:spPr>
        <p:txBody>
          <a:bodyPr>
            <a:normAutofit/>
          </a:bodyPr>
          <a:lstStyle/>
          <a:p>
            <a:r>
              <a:rPr lang="en-US" b="1">
                <a:solidFill>
                  <a:srgbClr val="000000"/>
                </a:solidFill>
              </a:rPr>
              <a:t>JETHRO’S ADVICE  (EXODUS 18:19-23)</a:t>
            </a:r>
          </a:p>
        </p:txBody>
      </p:sp>
      <p:graphicFrame>
        <p:nvGraphicFramePr>
          <p:cNvPr id="6" name="Content Placeholder 3">
            <a:extLst>
              <a:ext uri="{FF2B5EF4-FFF2-40B4-BE49-F238E27FC236}">
                <a16:creationId xmlns:a16="http://schemas.microsoft.com/office/drawing/2014/main" id="{77F43D5D-6C06-60CD-0BDC-394260E40A83}"/>
              </a:ext>
            </a:extLst>
          </p:cNvPr>
          <p:cNvGraphicFramePr>
            <a:graphicFrameLocks noGrp="1"/>
          </p:cNvGraphicFramePr>
          <p:nvPr>
            <p:ph idx="1"/>
          </p:nvPr>
        </p:nvGraphicFramePr>
        <p:xfrm>
          <a:off x="272916" y="390293"/>
          <a:ext cx="7530459" cy="607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FC539FD-E259-99CC-2387-A76C3EAD11AC}"/>
              </a:ext>
            </a:extLst>
          </p:cNvPr>
          <p:cNvSpPr>
            <a:spLocks noGrp="1"/>
          </p:cNvSpPr>
          <p:nvPr>
            <p:ph type="sldNum" sz="quarter" idx="12"/>
          </p:nvPr>
        </p:nvSpPr>
        <p:spPr>
          <a:xfrm>
            <a:off x="10951856" y="6003321"/>
            <a:ext cx="55116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00" b="0" i="0" u="none" strike="noStrike" kern="1200" cap="none" spc="0" normalizeH="0" baseline="0" noProof="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47</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73277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6DCB52A-113D-6E90-C2A7-1D085150EFC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600" kern="1200" dirty="0">
                <a:solidFill>
                  <a:schemeClr val="tx1"/>
                </a:solidFill>
                <a:latin typeface="+mj-lt"/>
                <a:ea typeface="+mj-ea"/>
                <a:cs typeface="+mj-cs"/>
              </a:rPr>
              <a:t>Do not fear the success of others.</a:t>
            </a: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2C0F214-A7F0-94C2-CAB2-A0BFBF937EF8}"/>
              </a:ext>
            </a:extLst>
          </p:cNvPr>
          <p:cNvSpPr>
            <a:spLocks noGrp="1"/>
          </p:cNvSpPr>
          <p:nvPr>
            <p:ph type="sldNum" sz="quarter" idx="12"/>
          </p:nvPr>
        </p:nvSpPr>
        <p:spPr/>
        <p:txBody>
          <a:bodyPr/>
          <a:lstStyle/>
          <a:p>
            <a:fld id="{364718BE-6E1E-483F-954F-84FDAEFEC6BE}" type="slidenum">
              <a:rPr lang="en-US" smtClean="0"/>
              <a:t>48</a:t>
            </a:fld>
            <a:endParaRPr lang="en-US"/>
          </a:p>
        </p:txBody>
      </p:sp>
    </p:spTree>
    <p:extLst>
      <p:ext uri="{BB962C8B-B14F-4D97-AF65-F5344CB8AC3E}">
        <p14:creationId xmlns:p14="http://schemas.microsoft.com/office/powerpoint/2010/main" val="4137985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8681AE-5865-835E-F11C-D4F924B5309D}"/>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AF219A8-7C8D-18C1-D7AE-4B08CFB8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584C8C69-FD55-B729-EB8B-6F48A7C3C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1F819FC7-8AC5-267A-2368-712425D64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D6D88C5-E3D5-96E8-6C81-D85FB81930F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600" dirty="0"/>
              <a:t>Benefit from their achievements</a:t>
            </a:r>
            <a:r>
              <a:rPr lang="en-US" sz="5600" kern="1200" dirty="0">
                <a:solidFill>
                  <a:schemeClr val="tx1"/>
                </a:solidFill>
                <a:latin typeface="+mj-lt"/>
                <a:ea typeface="+mj-ea"/>
                <a:cs typeface="+mj-cs"/>
              </a:rPr>
              <a:t>.</a:t>
            </a:r>
          </a:p>
        </p:txBody>
      </p:sp>
      <p:sp>
        <p:nvSpPr>
          <p:cNvPr id="31" name="Rectangle 30">
            <a:extLst>
              <a:ext uri="{FF2B5EF4-FFF2-40B4-BE49-F238E27FC236}">
                <a16:creationId xmlns:a16="http://schemas.microsoft.com/office/drawing/2014/main" id="{04735E06-0DFD-FEE4-3AB1-3E00A6637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67D0E52-A6BE-DD88-E50A-F277795AA5CC}"/>
              </a:ext>
            </a:extLst>
          </p:cNvPr>
          <p:cNvSpPr>
            <a:spLocks noGrp="1"/>
          </p:cNvSpPr>
          <p:nvPr>
            <p:ph type="sldNum" sz="quarter" idx="12"/>
          </p:nvPr>
        </p:nvSpPr>
        <p:spPr/>
        <p:txBody>
          <a:bodyPr/>
          <a:lstStyle/>
          <a:p>
            <a:fld id="{364718BE-6E1E-483F-954F-84FDAEFEC6BE}" type="slidenum">
              <a:rPr lang="en-US" smtClean="0"/>
              <a:t>49</a:t>
            </a:fld>
            <a:endParaRPr lang="en-US"/>
          </a:p>
        </p:txBody>
      </p:sp>
    </p:spTree>
    <p:extLst>
      <p:ext uri="{BB962C8B-B14F-4D97-AF65-F5344CB8AC3E}">
        <p14:creationId xmlns:p14="http://schemas.microsoft.com/office/powerpoint/2010/main" val="293651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938678-6024-75C2-411C-3E2E8833452C}"/>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747F605-F33C-B16A-B23F-8FF2FED6681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LEADERSHIP</a:t>
            </a:r>
            <a:r>
              <a:rPr lang="en-US" sz="7200" b="1" kern="1200" dirty="0">
                <a:solidFill>
                  <a:schemeClr val="tx1"/>
                </a:solidFill>
                <a:latin typeface="+mj-lt"/>
                <a:ea typeface="+mj-ea"/>
                <a:cs typeface="+mj-cs"/>
              </a:rPr>
              <a:t> </a:t>
            </a:r>
            <a:r>
              <a:rPr lang="en-US" sz="7200" kern="1200" dirty="0">
                <a:solidFill>
                  <a:schemeClr val="tx1"/>
                </a:solidFill>
                <a:latin typeface="+mj-lt"/>
                <a:ea typeface="+mj-ea"/>
                <a:cs typeface="+mj-cs"/>
              </a:rPr>
              <a:t>MATTERS</a:t>
            </a:r>
          </a:p>
        </p:txBody>
      </p:sp>
      <p:sp>
        <p:nvSpPr>
          <p:cNvPr id="64" name="Rectangle 6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4ECAABC-0710-8393-214C-563547681AD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defRPr/>
            </a:pPr>
            <a:fld id="{364718BE-6E1E-483F-954F-84FDAEFEC6BE}" type="slidenum">
              <a:rPr lang="en-US" sz="1200" b="0">
                <a:solidFill>
                  <a:schemeClr val="tx1">
                    <a:lumMod val="50000"/>
                    <a:lumOff val="50000"/>
                  </a:schemeClr>
                </a:solidFill>
              </a:rPr>
              <a:pPr>
                <a:spcAft>
                  <a:spcPts val="600"/>
                </a:spcAft>
                <a:defRPr/>
              </a:pPr>
              <a:t>5</a:t>
            </a:fld>
            <a:endParaRPr lang="en-US" sz="1200" b="0">
              <a:solidFill>
                <a:schemeClr val="tx1">
                  <a:lumMod val="50000"/>
                  <a:lumOff val="50000"/>
                </a:schemeClr>
              </a:solidFill>
            </a:endParaRPr>
          </a:p>
        </p:txBody>
      </p:sp>
    </p:spTree>
    <p:extLst>
      <p:ext uri="{BB962C8B-B14F-4D97-AF65-F5344CB8AC3E}">
        <p14:creationId xmlns:p14="http://schemas.microsoft.com/office/powerpoint/2010/main" val="86113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81070A6-C83E-31B3-FA4F-7032483B907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600" kern="1200" dirty="0">
                <a:solidFill>
                  <a:schemeClr val="tx1"/>
                </a:solidFill>
                <a:latin typeface="+mj-lt"/>
                <a:ea typeface="+mj-ea"/>
                <a:cs typeface="+mj-cs"/>
              </a:rPr>
              <a:t>Never do anything that someone else will do for you.</a:t>
            </a:r>
            <a:br>
              <a:rPr lang="en-US" sz="5600" kern="1200" dirty="0">
                <a:solidFill>
                  <a:schemeClr val="tx1"/>
                </a:solidFill>
                <a:latin typeface="+mj-lt"/>
                <a:ea typeface="+mj-ea"/>
                <a:cs typeface="+mj-cs"/>
              </a:rPr>
            </a:br>
            <a:endParaRPr lang="en-US" sz="56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86863EA-0C17-7D55-EBD7-5C85227678D0}"/>
              </a:ext>
            </a:extLst>
          </p:cNvPr>
          <p:cNvSpPr>
            <a:spLocks noGrp="1"/>
          </p:cNvSpPr>
          <p:nvPr>
            <p:ph type="sldNum" sz="quarter" idx="12"/>
          </p:nvPr>
        </p:nvSpPr>
        <p:spPr/>
        <p:txBody>
          <a:bodyPr/>
          <a:lstStyle/>
          <a:p>
            <a:fld id="{364718BE-6E1E-483F-954F-84FDAEFEC6BE}" type="slidenum">
              <a:rPr lang="en-US" smtClean="0"/>
              <a:t>50</a:t>
            </a:fld>
            <a:endParaRPr lang="en-US"/>
          </a:p>
        </p:txBody>
      </p:sp>
    </p:spTree>
    <p:extLst>
      <p:ext uri="{BB962C8B-B14F-4D97-AF65-F5344CB8AC3E}">
        <p14:creationId xmlns:p14="http://schemas.microsoft.com/office/powerpoint/2010/main" val="1537768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riding a horse drawn carriage&#10;&#10;AI-generated content may be incorrect.">
            <a:extLst>
              <a:ext uri="{FF2B5EF4-FFF2-40B4-BE49-F238E27FC236}">
                <a16:creationId xmlns:a16="http://schemas.microsoft.com/office/drawing/2014/main" id="{9531E7B0-DF2D-1D78-0047-F1BB79DBAB9A}"/>
              </a:ext>
            </a:extLst>
          </p:cNvPr>
          <p:cNvPicPr>
            <a:picLocks noChangeAspect="1"/>
          </p:cNvPicPr>
          <p:nvPr/>
        </p:nvPicPr>
        <p:blipFill>
          <a:blip r:embed="rId2"/>
          <a:srcRect r="9089" b="9531"/>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29B7E7-388D-80B1-6E63-4AA6A0488966}"/>
              </a:ext>
            </a:extLst>
          </p:cNvPr>
          <p:cNvSpPr>
            <a:spLocks noGrp="1"/>
          </p:cNvSpPr>
          <p:nvPr>
            <p:ph type="title"/>
          </p:nvPr>
        </p:nvSpPr>
        <p:spPr>
          <a:xfrm>
            <a:off x="-2755" y="1286011"/>
            <a:ext cx="4672361" cy="4285978"/>
          </a:xfrm>
        </p:spPr>
        <p:txBody>
          <a:bodyPr vert="horz" lIns="91440" tIns="45720" rIns="91440" bIns="45720" rtlCol="0" anchor="b">
            <a:noAutofit/>
          </a:bodyPr>
          <a:lstStyle/>
          <a:p>
            <a:pPr algn="ctr"/>
            <a:r>
              <a:rPr lang="en-US" sz="4000" dirty="0">
                <a:solidFill>
                  <a:schemeClr val="bg1"/>
                </a:solidFill>
              </a:rPr>
              <a:t>One horse can’t pull a stagecoach; it takes a team. Be willing to work with others. It is amazing how many people cannot delegate to others.</a:t>
            </a:r>
          </a:p>
        </p:txBody>
      </p:sp>
      <p:sp>
        <p:nvSpPr>
          <p:cNvPr id="4" name="Slide Number Placeholder 3">
            <a:extLst>
              <a:ext uri="{FF2B5EF4-FFF2-40B4-BE49-F238E27FC236}">
                <a16:creationId xmlns:a16="http://schemas.microsoft.com/office/drawing/2014/main" id="{68394F41-6B03-61BC-3E7D-6A8D9FFF4067}"/>
              </a:ext>
            </a:extLst>
          </p:cNvPr>
          <p:cNvSpPr>
            <a:spLocks noGrp="1"/>
          </p:cNvSpPr>
          <p:nvPr>
            <p:ph type="sldNum" sz="quarter" idx="12"/>
          </p:nvPr>
        </p:nvSpPr>
        <p:spPr/>
        <p:txBody>
          <a:bodyPr/>
          <a:lstStyle/>
          <a:p>
            <a:fld id="{364718BE-6E1E-483F-954F-84FDAEFEC6BE}"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2305194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F68A6-2568-8CA9-0348-08396E177F5F}"/>
              </a:ext>
            </a:extLst>
          </p:cNvPr>
          <p:cNvSpPr>
            <a:spLocks noGrp="1"/>
          </p:cNvSpPr>
          <p:nvPr>
            <p:ph type="title"/>
          </p:nvPr>
        </p:nvSpPr>
        <p:spPr>
          <a:xfrm>
            <a:off x="554832" y="2163338"/>
            <a:ext cx="6869151" cy="2252546"/>
          </a:xfrm>
        </p:spPr>
        <p:txBody>
          <a:bodyPr vert="horz" lIns="91440" tIns="45720" rIns="91440" bIns="45720" rtlCol="0" anchor="b">
            <a:noAutofit/>
          </a:bodyPr>
          <a:lstStyle/>
          <a:p>
            <a:pPr algn="ctr"/>
            <a:r>
              <a:rPr lang="en-US" sz="5000" kern="1200" dirty="0">
                <a:solidFill>
                  <a:schemeClr val="tx1"/>
                </a:solidFill>
                <a:latin typeface="+mj-lt"/>
                <a:ea typeface="+mj-ea"/>
                <a:cs typeface="+mj-cs"/>
              </a:rPr>
              <a:t>Micromanagers can never see the whole picture, they can only see one piece of the puzzle.</a:t>
            </a:r>
          </a:p>
        </p:txBody>
      </p:sp>
      <p:pic>
        <p:nvPicPr>
          <p:cNvPr id="6" name="Graphic 5" descr="Puzzle">
            <a:extLst>
              <a:ext uri="{FF2B5EF4-FFF2-40B4-BE49-F238E27FC236}">
                <a16:creationId xmlns:a16="http://schemas.microsoft.com/office/drawing/2014/main" id="{4D850AA7-4133-5E6A-2A85-F4247F181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637" y="4312793"/>
            <a:ext cx="2088007" cy="2088007"/>
          </a:xfrm>
          <a:prstGeom prst="rect">
            <a:avLst/>
          </a:prstGeom>
        </p:spPr>
      </p:pic>
      <p:pic>
        <p:nvPicPr>
          <p:cNvPr id="8" name="Graphic 7" descr="Puzzle">
            <a:extLst>
              <a:ext uri="{FF2B5EF4-FFF2-40B4-BE49-F238E27FC236}">
                <a16:creationId xmlns:a16="http://schemas.microsoft.com/office/drawing/2014/main" id="{D92F2C1B-0FBF-453F-A42B-E7470A11E7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3" name="Slide Number Placeholder 2">
            <a:extLst>
              <a:ext uri="{FF2B5EF4-FFF2-40B4-BE49-F238E27FC236}">
                <a16:creationId xmlns:a16="http://schemas.microsoft.com/office/drawing/2014/main" id="{ADA85D66-8D02-9B24-04D3-F423B67826F0}"/>
              </a:ext>
            </a:extLst>
          </p:cNvPr>
          <p:cNvSpPr>
            <a:spLocks noGrp="1"/>
          </p:cNvSpPr>
          <p:nvPr>
            <p:ph type="sldNum" sz="quarter" idx="12"/>
          </p:nvPr>
        </p:nvSpPr>
        <p:spPr/>
        <p:txBody>
          <a:bodyPr/>
          <a:lstStyle/>
          <a:p>
            <a:fld id="{364718BE-6E1E-483F-954F-84FDAEFEC6BE}" type="slidenum">
              <a:rPr lang="en-US" smtClean="0"/>
              <a:t>52</a:t>
            </a:fld>
            <a:endParaRPr lang="en-US"/>
          </a:p>
        </p:txBody>
      </p:sp>
    </p:spTree>
    <p:extLst>
      <p:ext uri="{BB962C8B-B14F-4D97-AF65-F5344CB8AC3E}">
        <p14:creationId xmlns:p14="http://schemas.microsoft.com/office/powerpoint/2010/main" val="2528955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43DF6AB-CFF2-BE47-A66E-88F49326E005}"/>
              </a:ext>
            </a:extLst>
          </p:cNvPr>
          <p:cNvSpPr>
            <a:spLocks noGrp="1"/>
          </p:cNvSpPr>
          <p:nvPr>
            <p:ph type="title"/>
          </p:nvPr>
        </p:nvSpPr>
        <p:spPr>
          <a:xfrm>
            <a:off x="1121664" y="2785099"/>
            <a:ext cx="9948672" cy="2739686"/>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Others who have been doing a task may know a better way.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A8C29F5-BE40-44DA-BD3D-3220722DB54F}"/>
              </a:ext>
            </a:extLst>
          </p:cNvPr>
          <p:cNvSpPr txBox="1"/>
          <p:nvPr/>
        </p:nvSpPr>
        <p:spPr>
          <a:xfrm>
            <a:off x="2201840" y="641445"/>
            <a:ext cx="7788322" cy="1169551"/>
          </a:xfrm>
          <a:prstGeom prst="rect">
            <a:avLst/>
          </a:prstGeom>
          <a:noFill/>
        </p:spPr>
        <p:txBody>
          <a:bodyPr wrap="square" rtlCol="0">
            <a:spAutoFit/>
          </a:bodyPr>
          <a:lstStyle/>
          <a:p>
            <a:r>
              <a:rPr lang="en-US" sz="7000" dirty="0">
                <a:latin typeface="+mj-lt"/>
              </a:rPr>
              <a:t>The Power of Asking</a:t>
            </a:r>
          </a:p>
        </p:txBody>
      </p:sp>
      <p:sp>
        <p:nvSpPr>
          <p:cNvPr id="3" name="Slide Number Placeholder 2">
            <a:extLst>
              <a:ext uri="{FF2B5EF4-FFF2-40B4-BE49-F238E27FC236}">
                <a16:creationId xmlns:a16="http://schemas.microsoft.com/office/drawing/2014/main" id="{97A34F4B-00FF-573E-0DD0-D7C146859B72}"/>
              </a:ext>
            </a:extLst>
          </p:cNvPr>
          <p:cNvSpPr>
            <a:spLocks noGrp="1"/>
          </p:cNvSpPr>
          <p:nvPr>
            <p:ph type="sldNum" sz="quarter" idx="12"/>
          </p:nvPr>
        </p:nvSpPr>
        <p:spPr/>
        <p:txBody>
          <a:bodyPr/>
          <a:lstStyle/>
          <a:p>
            <a:fld id="{364718BE-6E1E-483F-954F-84FDAEFEC6BE}" type="slidenum">
              <a:rPr lang="en-US" smtClean="0"/>
              <a:t>53</a:t>
            </a:fld>
            <a:endParaRPr lang="en-US"/>
          </a:p>
        </p:txBody>
      </p:sp>
    </p:spTree>
    <p:extLst>
      <p:ext uri="{BB962C8B-B14F-4D97-AF65-F5344CB8AC3E}">
        <p14:creationId xmlns:p14="http://schemas.microsoft.com/office/powerpoint/2010/main" val="1581028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men working on a railroad track&#10;&#10;AI-generated content may be incorrect.">
            <a:extLst>
              <a:ext uri="{FF2B5EF4-FFF2-40B4-BE49-F238E27FC236}">
                <a16:creationId xmlns:a16="http://schemas.microsoft.com/office/drawing/2014/main" id="{145D056A-927B-3C05-0821-5A264BD7725E}"/>
              </a:ext>
            </a:extLst>
          </p:cNvPr>
          <p:cNvPicPr>
            <a:picLocks noChangeAspect="1"/>
          </p:cNvPicPr>
          <p:nvPr/>
        </p:nvPicPr>
        <p:blipFill>
          <a:blip r:embed="rId2"/>
          <a:srcRect t="32668" b="14718"/>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Slide Number Placeholder 1">
            <a:extLst>
              <a:ext uri="{FF2B5EF4-FFF2-40B4-BE49-F238E27FC236}">
                <a16:creationId xmlns:a16="http://schemas.microsoft.com/office/drawing/2014/main" id="{FB1D50B1-9A0B-7B2E-4B3E-E7684F566323}"/>
              </a:ext>
            </a:extLst>
          </p:cNvPr>
          <p:cNvSpPr>
            <a:spLocks noGrp="1"/>
          </p:cNvSpPr>
          <p:nvPr>
            <p:ph type="sldNum" sz="quarter" idx="12"/>
          </p:nvPr>
        </p:nvSpPr>
        <p:spPr/>
        <p:txBody>
          <a:bodyPr/>
          <a:lstStyle/>
          <a:p>
            <a:fld id="{364718BE-6E1E-483F-954F-84FDAEFEC6BE}" type="slidenum">
              <a:rPr lang="en-US" smtClean="0">
                <a:solidFill>
                  <a:schemeClr val="bg1"/>
                </a:solidFill>
              </a:rPr>
              <a:t>54</a:t>
            </a:fld>
            <a:endParaRPr lang="en-US" dirty="0">
              <a:solidFill>
                <a:schemeClr val="bg1"/>
              </a:solidFill>
            </a:endParaRPr>
          </a:p>
        </p:txBody>
      </p:sp>
    </p:spTree>
    <p:extLst>
      <p:ext uri="{BB962C8B-B14F-4D97-AF65-F5344CB8AC3E}">
        <p14:creationId xmlns:p14="http://schemas.microsoft.com/office/powerpoint/2010/main" val="927045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F28B59-B6F7-3356-1517-66526CF992DC}"/>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Do not be afraid to ask for help.</a:t>
            </a:r>
          </a:p>
        </p:txBody>
      </p:sp>
      <p:sp>
        <p:nvSpPr>
          <p:cNvPr id="3" name="Content Placeholder 2">
            <a:extLst>
              <a:ext uri="{FF2B5EF4-FFF2-40B4-BE49-F238E27FC236}">
                <a16:creationId xmlns:a16="http://schemas.microsoft.com/office/drawing/2014/main" id="{CC2D7804-E9DE-F8AD-79CD-E0DCDECB1802}"/>
              </a:ext>
            </a:extLst>
          </p:cNvPr>
          <p:cNvSpPr>
            <a:spLocks noGrp="1"/>
          </p:cNvSpPr>
          <p:nvPr>
            <p:ph idx="1"/>
          </p:nvPr>
        </p:nvSpPr>
        <p:spPr>
          <a:xfrm>
            <a:off x="6096000" y="674687"/>
            <a:ext cx="5790436" cy="5546047"/>
          </a:xfrm>
        </p:spPr>
        <p:txBody>
          <a:bodyPr anchor="ctr">
            <a:normAutofit/>
          </a:bodyPr>
          <a:lstStyle/>
          <a:p>
            <a:pPr marL="0" indent="0">
              <a:buNone/>
            </a:pPr>
            <a:r>
              <a:rPr lang="en-US" sz="4000" dirty="0"/>
              <a:t>“I’ve never found anyone that didn’t want to help if I asked them for help.”</a:t>
            </a:r>
          </a:p>
          <a:p>
            <a:pPr lvl="1"/>
            <a:r>
              <a:rPr lang="en-US" sz="4000" dirty="0"/>
              <a:t>Steve Jobs</a:t>
            </a:r>
          </a:p>
        </p:txBody>
      </p:sp>
      <p:sp>
        <p:nvSpPr>
          <p:cNvPr id="4" name="Slide Number Placeholder 3">
            <a:extLst>
              <a:ext uri="{FF2B5EF4-FFF2-40B4-BE49-F238E27FC236}">
                <a16:creationId xmlns:a16="http://schemas.microsoft.com/office/drawing/2014/main" id="{2BF3360A-B477-0F7E-145F-47905E9E527A}"/>
              </a:ext>
            </a:extLst>
          </p:cNvPr>
          <p:cNvSpPr>
            <a:spLocks noGrp="1"/>
          </p:cNvSpPr>
          <p:nvPr>
            <p:ph type="sldNum" sz="quarter" idx="12"/>
          </p:nvPr>
        </p:nvSpPr>
        <p:spPr/>
        <p:txBody>
          <a:bodyPr/>
          <a:lstStyle/>
          <a:p>
            <a:fld id="{364718BE-6E1E-483F-954F-84FDAEFEC6BE}" type="slidenum">
              <a:rPr lang="en-US" smtClean="0"/>
              <a:t>55</a:t>
            </a:fld>
            <a:endParaRPr lang="en-US"/>
          </a:p>
        </p:txBody>
      </p:sp>
    </p:spTree>
    <p:extLst>
      <p:ext uri="{BB962C8B-B14F-4D97-AF65-F5344CB8AC3E}">
        <p14:creationId xmlns:p14="http://schemas.microsoft.com/office/powerpoint/2010/main" val="2823653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2BF499-F2BD-413C-AEFD-36A9D1E32D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D42A2-743D-9DC0-AB4F-09E4F65DF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72E59F-2CF3-97B2-B73B-EAC4ADE53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121076-2C52-B0D0-FE5F-C8D9D4E7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EDE837-F814-4F70-7DEE-ED9F4868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349CB59-358F-241D-2318-E177B3FB5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9C8A6D-5DE9-9AD9-650C-8D9FA82DD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4837E5-7090-34E3-F8D0-561FA666C5DF}"/>
              </a:ext>
            </a:extLst>
          </p:cNvPr>
          <p:cNvSpPr>
            <a:spLocks noGrp="1"/>
          </p:cNvSpPr>
          <p:nvPr>
            <p:ph type="title"/>
          </p:nvPr>
        </p:nvSpPr>
        <p:spPr>
          <a:xfrm>
            <a:off x="427791" y="3041684"/>
            <a:ext cx="4230100" cy="812052"/>
          </a:xfrm>
        </p:spPr>
        <p:txBody>
          <a:bodyPr anchor="b">
            <a:normAutofit/>
          </a:bodyPr>
          <a:lstStyle/>
          <a:p>
            <a:pPr algn="ctr"/>
            <a:r>
              <a:rPr lang="en-US" sz="4500" dirty="0">
                <a:solidFill>
                  <a:srgbClr val="FFFFFF"/>
                </a:solidFill>
              </a:rPr>
              <a:t>JAMES: 1:19</a:t>
            </a:r>
          </a:p>
        </p:txBody>
      </p:sp>
      <p:sp>
        <p:nvSpPr>
          <p:cNvPr id="3" name="Content Placeholder 2">
            <a:extLst>
              <a:ext uri="{FF2B5EF4-FFF2-40B4-BE49-F238E27FC236}">
                <a16:creationId xmlns:a16="http://schemas.microsoft.com/office/drawing/2014/main" id="{BF9C19E9-15BD-D2DB-7948-20E595DB8C07}"/>
              </a:ext>
            </a:extLst>
          </p:cNvPr>
          <p:cNvSpPr>
            <a:spLocks noGrp="1"/>
          </p:cNvSpPr>
          <p:nvPr>
            <p:ph idx="1"/>
          </p:nvPr>
        </p:nvSpPr>
        <p:spPr>
          <a:xfrm>
            <a:off x="6096000" y="674687"/>
            <a:ext cx="5790436" cy="5546047"/>
          </a:xfrm>
        </p:spPr>
        <p:txBody>
          <a:bodyPr anchor="ctr">
            <a:normAutofit/>
          </a:bodyPr>
          <a:lstStyle/>
          <a:p>
            <a:pPr marL="0" indent="0" algn="ctr">
              <a:buNone/>
            </a:pPr>
            <a:r>
              <a:rPr lang="en-US" sz="4500" dirty="0"/>
              <a:t>“Be quick to listen and slow to speak.”</a:t>
            </a:r>
          </a:p>
        </p:txBody>
      </p:sp>
      <p:sp>
        <p:nvSpPr>
          <p:cNvPr id="4" name="Slide Number Placeholder 3">
            <a:extLst>
              <a:ext uri="{FF2B5EF4-FFF2-40B4-BE49-F238E27FC236}">
                <a16:creationId xmlns:a16="http://schemas.microsoft.com/office/drawing/2014/main" id="{1C96BD4B-9D1F-0699-528F-8DBD09E01E8A}"/>
              </a:ext>
            </a:extLst>
          </p:cNvPr>
          <p:cNvSpPr>
            <a:spLocks noGrp="1"/>
          </p:cNvSpPr>
          <p:nvPr>
            <p:ph type="sldNum" sz="quarter" idx="12"/>
          </p:nvPr>
        </p:nvSpPr>
        <p:spPr/>
        <p:txBody>
          <a:bodyPr/>
          <a:lstStyle/>
          <a:p>
            <a:fld id="{364718BE-6E1E-483F-954F-84FDAEFEC6BE}" type="slidenum">
              <a:rPr lang="en-US" smtClean="0"/>
              <a:t>56</a:t>
            </a:fld>
            <a:endParaRPr lang="en-US"/>
          </a:p>
        </p:txBody>
      </p:sp>
    </p:spTree>
    <p:extLst>
      <p:ext uri="{BB962C8B-B14F-4D97-AF65-F5344CB8AC3E}">
        <p14:creationId xmlns:p14="http://schemas.microsoft.com/office/powerpoint/2010/main" val="3809058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AEBCCF-CFC7-2753-87B2-E9180C6F5EC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76A600D-694C-EF5D-1B1C-F447D80226CB}"/>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dirty="0">
                <a:solidFill>
                  <a:srgbClr val="FFFFFF"/>
                </a:solidFill>
                <a:latin typeface="+mj-lt"/>
                <a:ea typeface="+mj-ea"/>
                <a:cs typeface="+mj-cs"/>
              </a:rPr>
              <a:t>Ask Questions.</a:t>
            </a:r>
          </a:p>
        </p:txBody>
      </p:sp>
      <p:sp>
        <p:nvSpPr>
          <p:cNvPr id="32" name="Rectangle 3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Question mark with solid fill">
            <a:extLst>
              <a:ext uri="{FF2B5EF4-FFF2-40B4-BE49-F238E27FC236}">
                <a16:creationId xmlns:a16="http://schemas.microsoft.com/office/drawing/2014/main" id="{2F167961-2CF8-C815-A2A3-1853CDB1801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461874" y="2108877"/>
            <a:ext cx="2654533" cy="2654533"/>
          </a:xfrm>
          <a:prstGeom prst="rect">
            <a:avLst/>
          </a:prstGeom>
        </p:spPr>
      </p:pic>
      <p:sp>
        <p:nvSpPr>
          <p:cNvPr id="2" name="Slide Number Placeholder 1">
            <a:extLst>
              <a:ext uri="{FF2B5EF4-FFF2-40B4-BE49-F238E27FC236}">
                <a16:creationId xmlns:a16="http://schemas.microsoft.com/office/drawing/2014/main" id="{F314B7A1-DCF0-407C-E479-19A529518CF3}"/>
              </a:ext>
            </a:extLst>
          </p:cNvPr>
          <p:cNvSpPr>
            <a:spLocks noGrp="1"/>
          </p:cNvSpPr>
          <p:nvPr>
            <p:ph type="sldNum" sz="quarter" idx="12"/>
          </p:nvPr>
        </p:nvSpPr>
        <p:spPr/>
        <p:txBody>
          <a:bodyPr/>
          <a:lstStyle/>
          <a:p>
            <a:fld id="{364718BE-6E1E-483F-954F-84FDAEFEC6BE}" type="slidenum">
              <a:rPr lang="en-US" smtClean="0">
                <a:solidFill>
                  <a:schemeClr val="bg1"/>
                </a:solidFill>
              </a:rPr>
              <a:t>57</a:t>
            </a:fld>
            <a:endParaRPr lang="en-US" dirty="0">
              <a:solidFill>
                <a:schemeClr val="bg1"/>
              </a:solidFill>
            </a:endParaRPr>
          </a:p>
        </p:txBody>
      </p:sp>
    </p:spTree>
    <p:extLst>
      <p:ext uri="{BB962C8B-B14F-4D97-AF65-F5344CB8AC3E}">
        <p14:creationId xmlns:p14="http://schemas.microsoft.com/office/powerpoint/2010/main" val="1594675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FE9CC1-0B3A-2542-38D4-D566F6D8096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069D0B5-7FCB-BCB2-0176-9A8A5041DF10}"/>
              </a:ext>
            </a:extLst>
          </p:cNvPr>
          <p:cNvSpPr>
            <a:spLocks noGrp="1"/>
          </p:cNvSpPr>
          <p:nvPr>
            <p:ph type="title"/>
          </p:nvPr>
        </p:nvSpPr>
        <p:spPr>
          <a:xfrm>
            <a:off x="480859" y="857251"/>
            <a:ext cx="5727435" cy="3498334"/>
          </a:xfrm>
        </p:spPr>
        <p:txBody>
          <a:bodyPr vert="horz" lIns="91440" tIns="45720" rIns="91440" bIns="45720" rtlCol="0" anchor="b">
            <a:normAutofit/>
          </a:bodyPr>
          <a:lstStyle/>
          <a:p>
            <a:r>
              <a:rPr lang="en-US" kern="1200" dirty="0">
                <a:solidFill>
                  <a:srgbClr val="FFFFFF"/>
                </a:solidFill>
                <a:latin typeface="+mj-lt"/>
                <a:ea typeface="+mj-ea"/>
                <a:cs typeface="+mj-cs"/>
              </a:rPr>
              <a:t>Then Listen.</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-Matt Abrahams 	(Stanford University)</a:t>
            </a:r>
          </a:p>
        </p:txBody>
      </p:sp>
      <p:sp>
        <p:nvSpPr>
          <p:cNvPr id="32" name="Rectangle 3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Ear">
            <a:extLst>
              <a:ext uri="{FF2B5EF4-FFF2-40B4-BE49-F238E27FC236}">
                <a16:creationId xmlns:a16="http://schemas.microsoft.com/office/drawing/2014/main" id="{5122F281-35FA-70FE-D155-8A64E51C1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
        <p:nvSpPr>
          <p:cNvPr id="2" name="Slide Number Placeholder 1">
            <a:extLst>
              <a:ext uri="{FF2B5EF4-FFF2-40B4-BE49-F238E27FC236}">
                <a16:creationId xmlns:a16="http://schemas.microsoft.com/office/drawing/2014/main" id="{80DC2636-8B81-17A9-F23E-F279BA02591E}"/>
              </a:ext>
            </a:extLst>
          </p:cNvPr>
          <p:cNvSpPr>
            <a:spLocks noGrp="1"/>
          </p:cNvSpPr>
          <p:nvPr>
            <p:ph type="sldNum" sz="quarter" idx="12"/>
          </p:nvPr>
        </p:nvSpPr>
        <p:spPr/>
        <p:txBody>
          <a:bodyPr/>
          <a:lstStyle/>
          <a:p>
            <a:fld id="{364718BE-6E1E-483F-954F-84FDAEFEC6BE}" type="slidenum">
              <a:rPr lang="en-US" smtClean="0">
                <a:solidFill>
                  <a:schemeClr val="bg1"/>
                </a:solidFill>
              </a:rPr>
              <a:t>58</a:t>
            </a:fld>
            <a:endParaRPr lang="en-US" dirty="0">
              <a:solidFill>
                <a:schemeClr val="bg1"/>
              </a:solidFill>
            </a:endParaRPr>
          </a:p>
        </p:txBody>
      </p:sp>
    </p:spTree>
    <p:extLst>
      <p:ext uri="{BB962C8B-B14F-4D97-AF65-F5344CB8AC3E}">
        <p14:creationId xmlns:p14="http://schemas.microsoft.com/office/powerpoint/2010/main" val="3326902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A8CED-1479-7A0B-6790-2179DC5790FF}"/>
              </a:ext>
            </a:extLst>
          </p:cNvPr>
          <p:cNvSpPr>
            <a:spLocks noGrp="1"/>
          </p:cNvSpPr>
          <p:nvPr>
            <p:ph type="title"/>
          </p:nvPr>
        </p:nvSpPr>
        <p:spPr>
          <a:xfrm>
            <a:off x="1299411" y="1999615"/>
            <a:ext cx="9480884" cy="2764028"/>
          </a:xfrm>
        </p:spPr>
        <p:txBody>
          <a:bodyPr vert="horz" lIns="91440" tIns="45720" rIns="91440" bIns="45720" rtlCol="0" anchor="ctr">
            <a:noAutofit/>
          </a:bodyPr>
          <a:lstStyle/>
          <a:p>
            <a:pPr algn="ctr"/>
            <a:r>
              <a:rPr lang="en-US" sz="4000" kern="1200" dirty="0">
                <a:solidFill>
                  <a:schemeClr val="tx1"/>
                </a:solidFill>
                <a:latin typeface="+mj-lt"/>
                <a:ea typeface="+mj-ea"/>
                <a:cs typeface="+mj-cs"/>
              </a:rPr>
              <a:t>Asking does not diminish you in the eyes of the other person. To the contrary, it implicitly shows that person that you respect them, you trust them, and value and admire their skills, talents, and resources.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5729588-FCF0-C1A6-9F45-C1A90EA2F0D5}"/>
              </a:ext>
            </a:extLst>
          </p:cNvPr>
          <p:cNvSpPr>
            <a:spLocks noGrp="1"/>
          </p:cNvSpPr>
          <p:nvPr>
            <p:ph type="sldNum" sz="quarter" idx="12"/>
          </p:nvPr>
        </p:nvSpPr>
        <p:spPr/>
        <p:txBody>
          <a:bodyPr/>
          <a:lstStyle/>
          <a:p>
            <a:fld id="{364718BE-6E1E-483F-954F-84FDAEFEC6BE}" type="slidenum">
              <a:rPr lang="en-US" smtClean="0"/>
              <a:t>59</a:t>
            </a:fld>
            <a:endParaRPr lang="en-US"/>
          </a:p>
        </p:txBody>
      </p:sp>
    </p:spTree>
    <p:extLst>
      <p:ext uri="{BB962C8B-B14F-4D97-AF65-F5344CB8AC3E}">
        <p14:creationId xmlns:p14="http://schemas.microsoft.com/office/powerpoint/2010/main" val="419807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AD08C493-4E04-F7F2-2810-942443D2460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“It is not necessary to do extraordinary things to get extraordinary results.”</a:t>
            </a:r>
            <a:br>
              <a:rPr lang="en-US" sz="4800" kern="1200">
                <a:solidFill>
                  <a:srgbClr val="FFFFFF"/>
                </a:solidFill>
                <a:latin typeface="+mj-lt"/>
                <a:ea typeface="+mj-ea"/>
                <a:cs typeface="+mj-cs"/>
              </a:rPr>
            </a:br>
            <a:r>
              <a:rPr lang="en-US" sz="4800" kern="1200">
                <a:solidFill>
                  <a:srgbClr val="FFFFFF"/>
                </a:solidFill>
                <a:latin typeface="+mj-lt"/>
                <a:ea typeface="+mj-ea"/>
                <a:cs typeface="+mj-cs"/>
              </a:rPr>
              <a:t>	-Warren Buffett</a:t>
            </a:r>
          </a:p>
        </p:txBody>
      </p:sp>
      <p:sp>
        <p:nvSpPr>
          <p:cNvPr id="2" name="Slide Number Placeholder 1">
            <a:extLst>
              <a:ext uri="{FF2B5EF4-FFF2-40B4-BE49-F238E27FC236}">
                <a16:creationId xmlns:a16="http://schemas.microsoft.com/office/drawing/2014/main" id="{4EF1B214-BAC7-AF25-AB37-C79EE254C8AD}"/>
              </a:ext>
            </a:extLst>
          </p:cNvPr>
          <p:cNvSpPr>
            <a:spLocks noGrp="1"/>
          </p:cNvSpPr>
          <p:nvPr>
            <p:ph type="sldNum" sz="quarter" idx="12"/>
          </p:nvPr>
        </p:nvSpPr>
        <p:spPr/>
        <p:txBody>
          <a:bodyPr/>
          <a:lstStyle/>
          <a:p>
            <a:fld id="{364718BE-6E1E-483F-954F-84FDAEFEC6BE}" type="slidenum">
              <a:rPr lang="en-US" smtClean="0"/>
              <a:t>6</a:t>
            </a:fld>
            <a:endParaRPr lang="en-US"/>
          </a:p>
        </p:txBody>
      </p:sp>
    </p:spTree>
    <p:extLst>
      <p:ext uri="{BB962C8B-B14F-4D97-AF65-F5344CB8AC3E}">
        <p14:creationId xmlns:p14="http://schemas.microsoft.com/office/powerpoint/2010/main" val="4007079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E0B276-E184-3C63-2987-20068A138252}"/>
              </a:ext>
            </a:extLst>
          </p:cNvPr>
          <p:cNvSpPr>
            <a:spLocks noGrp="1"/>
          </p:cNvSpPr>
          <p:nvPr>
            <p:ph type="title"/>
          </p:nvPr>
        </p:nvSpPr>
        <p:spPr>
          <a:xfrm>
            <a:off x="1524003" y="955344"/>
            <a:ext cx="9144000" cy="4569442"/>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Asking good questions demonstrates you are willing to learn; demonstrates empathy; demonstrates your admiration of the person asked.</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C092D52-3462-94C1-E923-E338E575463E}"/>
              </a:ext>
            </a:extLst>
          </p:cNvPr>
          <p:cNvSpPr>
            <a:spLocks noGrp="1"/>
          </p:cNvSpPr>
          <p:nvPr>
            <p:ph type="sldNum" sz="quarter" idx="12"/>
          </p:nvPr>
        </p:nvSpPr>
        <p:spPr/>
        <p:txBody>
          <a:bodyPr/>
          <a:lstStyle/>
          <a:p>
            <a:fld id="{364718BE-6E1E-483F-954F-84FDAEFEC6BE}" type="slidenum">
              <a:rPr lang="en-US" smtClean="0"/>
              <a:t>60</a:t>
            </a:fld>
            <a:endParaRPr lang="en-US"/>
          </a:p>
        </p:txBody>
      </p:sp>
    </p:spTree>
    <p:extLst>
      <p:ext uri="{BB962C8B-B14F-4D97-AF65-F5344CB8AC3E}">
        <p14:creationId xmlns:p14="http://schemas.microsoft.com/office/powerpoint/2010/main" val="3955713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6AE551-8E78-E626-1DA5-EB253481802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59CB0C-CE7D-B1B1-8EFB-32EDDACB9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0AB43FA9-48F3-68FD-3AE2-01A73A1F8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8524D9B-90E2-7562-1EF1-3D369A055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612863-77B2-2CA9-5732-18966AC3A90A}"/>
              </a:ext>
            </a:extLst>
          </p:cNvPr>
          <p:cNvSpPr>
            <a:spLocks noGrp="1"/>
          </p:cNvSpPr>
          <p:nvPr>
            <p:ph type="title"/>
          </p:nvPr>
        </p:nvSpPr>
        <p:spPr>
          <a:xfrm>
            <a:off x="1524003" y="955344"/>
            <a:ext cx="9144000" cy="4569442"/>
          </a:xfrm>
        </p:spPr>
        <p:txBody>
          <a:bodyPr vert="horz" lIns="91440" tIns="45720" rIns="91440" bIns="45720" rtlCol="0" anchor="ctr">
            <a:normAutofit/>
          </a:bodyPr>
          <a:lstStyle/>
          <a:p>
            <a:pPr algn="ctr"/>
            <a:r>
              <a:rPr lang="en-US" sz="5000" kern="1200" dirty="0">
                <a:solidFill>
                  <a:schemeClr val="tx1"/>
                </a:solidFill>
                <a:latin typeface="+mj-lt"/>
                <a:ea typeface="+mj-ea"/>
                <a:cs typeface="+mj-cs"/>
              </a:rPr>
              <a:t>People will follow a leader who genuinely values their advice and assistance.</a:t>
            </a:r>
          </a:p>
        </p:txBody>
      </p:sp>
      <p:sp>
        <p:nvSpPr>
          <p:cNvPr id="13" name="Rectangle 12">
            <a:extLst>
              <a:ext uri="{FF2B5EF4-FFF2-40B4-BE49-F238E27FC236}">
                <a16:creationId xmlns:a16="http://schemas.microsoft.com/office/drawing/2014/main" id="{CE09EF18-E5C6-39BD-2B74-E5C068BAB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482DAB4-8CE9-3C36-7770-DE7144932715}"/>
              </a:ext>
            </a:extLst>
          </p:cNvPr>
          <p:cNvSpPr>
            <a:spLocks noGrp="1"/>
          </p:cNvSpPr>
          <p:nvPr>
            <p:ph type="sldNum" sz="quarter" idx="12"/>
          </p:nvPr>
        </p:nvSpPr>
        <p:spPr/>
        <p:txBody>
          <a:bodyPr/>
          <a:lstStyle/>
          <a:p>
            <a:fld id="{364718BE-6E1E-483F-954F-84FDAEFEC6BE}" type="slidenum">
              <a:rPr lang="en-US" smtClean="0"/>
              <a:t>61</a:t>
            </a:fld>
            <a:endParaRPr lang="en-US"/>
          </a:p>
        </p:txBody>
      </p:sp>
    </p:spTree>
    <p:extLst>
      <p:ext uri="{BB962C8B-B14F-4D97-AF65-F5344CB8AC3E}">
        <p14:creationId xmlns:p14="http://schemas.microsoft.com/office/powerpoint/2010/main" val="3587179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5A4F3B-198B-E74E-F8D8-13DB4CECDE9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392D4D-AF76-2106-8E49-63580248E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81E18F28-E7BF-8479-6AEE-7CC9D2D22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15531730-1347-FE19-75C9-5A0E63BE1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919F9A-11CA-A0A3-FC51-0B9B9AA8F11A}"/>
              </a:ext>
            </a:extLst>
          </p:cNvPr>
          <p:cNvSpPr>
            <a:spLocks noGrp="1"/>
          </p:cNvSpPr>
          <p:nvPr>
            <p:ph type="title"/>
          </p:nvPr>
        </p:nvSpPr>
        <p:spPr>
          <a:xfrm>
            <a:off x="1524003" y="955344"/>
            <a:ext cx="9144000" cy="4569442"/>
          </a:xfrm>
        </p:spPr>
        <p:txBody>
          <a:bodyPr vert="horz" lIns="91440" tIns="45720" rIns="91440" bIns="45720" rtlCol="0" anchor="ctr">
            <a:normAutofit/>
          </a:bodyPr>
          <a:lstStyle/>
          <a:p>
            <a:pPr algn="ctr"/>
            <a:r>
              <a:rPr lang="en-US" sz="5500" kern="1200" dirty="0">
                <a:solidFill>
                  <a:schemeClr val="tx1"/>
                </a:solidFill>
                <a:latin typeface="+mj-lt"/>
                <a:ea typeface="+mj-ea"/>
                <a:cs typeface="+mj-cs"/>
              </a:rPr>
              <a:t>The people you lead crave your approbation.</a:t>
            </a:r>
          </a:p>
        </p:txBody>
      </p:sp>
      <p:sp>
        <p:nvSpPr>
          <p:cNvPr id="13" name="Rectangle 12">
            <a:extLst>
              <a:ext uri="{FF2B5EF4-FFF2-40B4-BE49-F238E27FC236}">
                <a16:creationId xmlns:a16="http://schemas.microsoft.com/office/drawing/2014/main" id="{6CC5B51D-2EF4-5A10-FC82-5108667BF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6F16069-3DA1-68A2-7D77-F102104D28D0}"/>
              </a:ext>
            </a:extLst>
          </p:cNvPr>
          <p:cNvSpPr>
            <a:spLocks noGrp="1"/>
          </p:cNvSpPr>
          <p:nvPr>
            <p:ph type="sldNum" sz="quarter" idx="12"/>
          </p:nvPr>
        </p:nvSpPr>
        <p:spPr/>
        <p:txBody>
          <a:bodyPr/>
          <a:lstStyle/>
          <a:p>
            <a:fld id="{364718BE-6E1E-483F-954F-84FDAEFEC6BE}" type="slidenum">
              <a:rPr lang="en-US" smtClean="0"/>
              <a:t>62</a:t>
            </a:fld>
            <a:endParaRPr lang="en-US"/>
          </a:p>
        </p:txBody>
      </p:sp>
    </p:spTree>
    <p:extLst>
      <p:ext uri="{BB962C8B-B14F-4D97-AF65-F5344CB8AC3E}">
        <p14:creationId xmlns:p14="http://schemas.microsoft.com/office/powerpoint/2010/main" val="3876193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b="1" kern="1200" dirty="0">
                <a:solidFill>
                  <a:srgbClr val="FFFFFF"/>
                </a:solidFill>
                <a:latin typeface="+mj-lt"/>
                <a:ea typeface="+mj-ea"/>
                <a:cs typeface="+mj-cs"/>
              </a:rPr>
              <a:t>V.  The Principle of Reciprocity</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 name="Slide Number Placeholder 2">
            <a:extLst>
              <a:ext uri="{FF2B5EF4-FFF2-40B4-BE49-F238E27FC236}">
                <a16:creationId xmlns:a16="http://schemas.microsoft.com/office/drawing/2014/main" id="{644351BB-979C-0B86-42BF-6D4ACF838CE3}"/>
              </a:ext>
            </a:extLst>
          </p:cNvPr>
          <p:cNvSpPr>
            <a:spLocks noGrp="1"/>
          </p:cNvSpPr>
          <p:nvPr>
            <p:ph type="sldNum" sz="quarter" idx="12"/>
          </p:nvPr>
        </p:nvSpPr>
        <p:spPr/>
        <p:txBody>
          <a:bodyPr/>
          <a:lstStyle/>
          <a:p>
            <a:fld id="{364718BE-6E1E-483F-954F-84FDAEFEC6BE}" type="slidenum">
              <a:rPr lang="en-US" smtClean="0"/>
              <a:t>63</a:t>
            </a:fld>
            <a:endParaRPr lang="en-US"/>
          </a:p>
        </p:txBody>
      </p:sp>
    </p:spTree>
    <p:extLst>
      <p:ext uri="{BB962C8B-B14F-4D97-AF65-F5344CB8AC3E}">
        <p14:creationId xmlns:p14="http://schemas.microsoft.com/office/powerpoint/2010/main" val="3119780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2056892" y="2135672"/>
            <a:ext cx="8074815" cy="2800395"/>
          </a:xfrm>
        </p:spPr>
        <p:txBody>
          <a:bodyPr vert="horz" lIns="91440" tIns="45720" rIns="91440" bIns="45720" rtlCol="0" anchor="t">
            <a:normAutofit/>
          </a:bodyPr>
          <a:lstStyle/>
          <a:p>
            <a:pPr marL="0" indent="0">
              <a:buSzPct val="70000"/>
              <a:buNone/>
            </a:pPr>
            <a:r>
              <a:rPr lang="en-US" sz="4500" b="1" kern="1200" dirty="0">
                <a:latin typeface="+mn-lt"/>
                <a:ea typeface="+mn-ea"/>
                <a:cs typeface="+mn-cs"/>
              </a:rPr>
              <a:t>Robert B. Cialdini, among others, devoted research to this principle.</a:t>
            </a:r>
          </a:p>
        </p:txBody>
      </p:sp>
      <p:sp>
        <p:nvSpPr>
          <p:cNvPr id="2" name="Slide Number Placeholder 1">
            <a:extLst>
              <a:ext uri="{FF2B5EF4-FFF2-40B4-BE49-F238E27FC236}">
                <a16:creationId xmlns:a16="http://schemas.microsoft.com/office/drawing/2014/main" id="{FCB3365F-2A0C-E0D8-542E-4EA6CBFA3CCD}"/>
              </a:ext>
            </a:extLst>
          </p:cNvPr>
          <p:cNvSpPr>
            <a:spLocks noGrp="1"/>
          </p:cNvSpPr>
          <p:nvPr>
            <p:ph type="sldNum" sz="quarter" idx="12"/>
          </p:nvPr>
        </p:nvSpPr>
        <p:spPr/>
        <p:txBody>
          <a:bodyPr/>
          <a:lstStyle/>
          <a:p>
            <a:fld id="{364718BE-6E1E-483F-954F-84FDAEFEC6BE}" type="slidenum">
              <a:rPr lang="en-US" smtClean="0"/>
              <a:t>64</a:t>
            </a:fld>
            <a:endParaRPr lang="en-US"/>
          </a:p>
        </p:txBody>
      </p:sp>
    </p:spTree>
    <p:extLst>
      <p:ext uri="{BB962C8B-B14F-4D97-AF65-F5344CB8AC3E}">
        <p14:creationId xmlns:p14="http://schemas.microsoft.com/office/powerpoint/2010/main" val="2170862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793661" y="2599509"/>
            <a:ext cx="4530898" cy="3639450"/>
          </a:xfrm>
        </p:spPr>
        <p:txBody>
          <a:bodyPr anchor="ctr">
            <a:normAutofit/>
          </a:bodyPr>
          <a:lstStyle/>
          <a:p>
            <a:pPr marL="0" indent="0">
              <a:buSzPct val="70000"/>
              <a:buNone/>
            </a:pPr>
            <a:r>
              <a:rPr lang="en-US" sz="3500" b="1" dirty="0"/>
              <a:t>People are more likely to help you if you have first helped them.</a:t>
            </a:r>
          </a:p>
        </p:txBody>
      </p:sp>
      <p:pic>
        <p:nvPicPr>
          <p:cNvPr id="5" name="Picture 4"/>
          <p:cNvPicPr>
            <a:picLocks noChangeAspect="1"/>
          </p:cNvPicPr>
          <p:nvPr/>
        </p:nvPicPr>
        <p:blipFill>
          <a:blip r:embed="rId2"/>
          <a:stretch>
            <a:fillRect/>
          </a:stretch>
        </p:blipFill>
        <p:spPr>
          <a:xfrm>
            <a:off x="5911532" y="2627739"/>
            <a:ext cx="5150277" cy="342727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87E9A18-2CB0-2100-DB91-6EF5762172D5}"/>
              </a:ext>
            </a:extLst>
          </p:cNvPr>
          <p:cNvSpPr>
            <a:spLocks noGrp="1"/>
          </p:cNvSpPr>
          <p:nvPr>
            <p:ph type="sldNum" sz="quarter" idx="12"/>
          </p:nvPr>
        </p:nvSpPr>
        <p:spPr/>
        <p:txBody>
          <a:bodyPr/>
          <a:lstStyle/>
          <a:p>
            <a:fld id="{364718BE-6E1E-483F-954F-84FDAEFEC6BE}" type="slidenum">
              <a:rPr lang="en-US" smtClean="0"/>
              <a:t>65</a:t>
            </a:fld>
            <a:endParaRPr lang="en-US"/>
          </a:p>
        </p:txBody>
      </p:sp>
    </p:spTree>
    <p:extLst>
      <p:ext uri="{BB962C8B-B14F-4D97-AF65-F5344CB8AC3E}">
        <p14:creationId xmlns:p14="http://schemas.microsoft.com/office/powerpoint/2010/main" val="1805262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25AC7078-2589-16D3-2741-5F65BDDC10FE}"/>
              </a:ext>
            </a:extLst>
          </p:cNvPr>
          <p:cNvGraphicFramePr>
            <a:graphicFrameLocks noGrp="1"/>
          </p:cNvGraphicFramePr>
          <p:nvPr>
            <p:ph idx="1"/>
            <p:extLst>
              <p:ext uri="{D42A27DB-BD31-4B8C-83A1-F6EECF244321}">
                <p14:modId xmlns:p14="http://schemas.microsoft.com/office/powerpoint/2010/main" val="943477692"/>
              </p:ext>
            </p:extLst>
          </p:nvPr>
        </p:nvGraphicFramePr>
        <p:xfrm>
          <a:off x="853155" y="1645920"/>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98A54AE-F915-7AFB-BB74-D79868EAED6C}"/>
              </a:ext>
            </a:extLst>
          </p:cNvPr>
          <p:cNvSpPr>
            <a:spLocks noGrp="1"/>
          </p:cNvSpPr>
          <p:nvPr>
            <p:ph type="sldNum" sz="quarter" idx="12"/>
          </p:nvPr>
        </p:nvSpPr>
        <p:spPr/>
        <p:txBody>
          <a:bodyPr/>
          <a:lstStyle/>
          <a:p>
            <a:fld id="{364718BE-6E1E-483F-954F-84FDAEFEC6BE}" type="slidenum">
              <a:rPr lang="en-US" smtClean="0"/>
              <a:t>66</a:t>
            </a:fld>
            <a:endParaRPr lang="en-US"/>
          </a:p>
        </p:txBody>
      </p:sp>
    </p:spTree>
    <p:extLst>
      <p:ext uri="{BB962C8B-B14F-4D97-AF65-F5344CB8AC3E}">
        <p14:creationId xmlns:p14="http://schemas.microsoft.com/office/powerpoint/2010/main" val="592440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86813E2F-1EFF-DFFD-594E-82C2DFA83F9A}"/>
              </a:ext>
            </a:extLst>
          </p:cNvPr>
          <p:cNvGraphicFramePr>
            <a:graphicFrameLocks noGrp="1"/>
          </p:cNvGraphicFramePr>
          <p:nvPr>
            <p:ph idx="1"/>
            <p:extLst>
              <p:ext uri="{D42A27DB-BD31-4B8C-83A1-F6EECF244321}">
                <p14:modId xmlns:p14="http://schemas.microsoft.com/office/powerpoint/2010/main" val="135301186"/>
              </p:ext>
            </p:extLst>
          </p:nvPr>
        </p:nvGraphicFramePr>
        <p:xfrm>
          <a:off x="1036167" y="1645920"/>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92EC588-5A2B-7F2E-B02D-861644BFF250}"/>
              </a:ext>
            </a:extLst>
          </p:cNvPr>
          <p:cNvSpPr>
            <a:spLocks noGrp="1"/>
          </p:cNvSpPr>
          <p:nvPr>
            <p:ph type="sldNum" sz="quarter" idx="12"/>
          </p:nvPr>
        </p:nvSpPr>
        <p:spPr/>
        <p:txBody>
          <a:bodyPr/>
          <a:lstStyle/>
          <a:p>
            <a:fld id="{364718BE-6E1E-483F-954F-84FDAEFEC6BE}" type="slidenum">
              <a:rPr lang="en-US" smtClean="0"/>
              <a:t>67</a:t>
            </a:fld>
            <a:endParaRPr lang="en-US"/>
          </a:p>
        </p:txBody>
      </p:sp>
    </p:spTree>
    <p:extLst>
      <p:ext uri="{BB962C8B-B14F-4D97-AF65-F5344CB8AC3E}">
        <p14:creationId xmlns:p14="http://schemas.microsoft.com/office/powerpoint/2010/main" val="2876381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AF1B3D2-92D6-CB66-CBAB-1653D18F5903}"/>
              </a:ext>
            </a:extLst>
          </p:cNvPr>
          <p:cNvGraphicFramePr>
            <a:graphicFrameLocks noGrp="1"/>
          </p:cNvGraphicFramePr>
          <p:nvPr>
            <p:ph idx="1"/>
            <p:extLst>
              <p:ext uri="{D42A27DB-BD31-4B8C-83A1-F6EECF244321}">
                <p14:modId xmlns:p14="http://schemas.microsoft.com/office/powerpoint/2010/main" val="157697631"/>
              </p:ext>
            </p:extLst>
          </p:nvPr>
        </p:nvGraphicFramePr>
        <p:xfrm>
          <a:off x="838200"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9F6F40F-4839-B1DF-B2E6-87A84ADDC0C0}"/>
              </a:ext>
            </a:extLst>
          </p:cNvPr>
          <p:cNvSpPr>
            <a:spLocks noGrp="1"/>
          </p:cNvSpPr>
          <p:nvPr>
            <p:ph type="sldNum" sz="quarter" idx="12"/>
          </p:nvPr>
        </p:nvSpPr>
        <p:spPr/>
        <p:txBody>
          <a:bodyPr/>
          <a:lstStyle/>
          <a:p>
            <a:fld id="{364718BE-6E1E-483F-954F-84FDAEFEC6BE}" type="slidenum">
              <a:rPr lang="en-US" smtClean="0"/>
              <a:t>68</a:t>
            </a:fld>
            <a:endParaRPr lang="en-US"/>
          </a:p>
        </p:txBody>
      </p:sp>
    </p:spTree>
    <p:extLst>
      <p:ext uri="{BB962C8B-B14F-4D97-AF65-F5344CB8AC3E}">
        <p14:creationId xmlns:p14="http://schemas.microsoft.com/office/powerpoint/2010/main" val="465879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b="1" kern="1200" dirty="0">
                <a:solidFill>
                  <a:srgbClr val="FFFFFF"/>
                </a:solidFill>
                <a:latin typeface="+mj-lt"/>
                <a:ea typeface="+mj-ea"/>
                <a:cs typeface="+mj-cs"/>
              </a:rPr>
              <a:t>VI.  The Principle of Infusion</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4D040CB-7E89-6F1A-2225-F76AA0FC0526}"/>
              </a:ext>
            </a:extLst>
          </p:cNvPr>
          <p:cNvSpPr>
            <a:spLocks noGrp="1"/>
          </p:cNvSpPr>
          <p:nvPr>
            <p:ph type="sldNum" sz="quarter" idx="12"/>
          </p:nvPr>
        </p:nvSpPr>
        <p:spPr/>
        <p:txBody>
          <a:bodyPr/>
          <a:lstStyle/>
          <a:p>
            <a:fld id="{364718BE-6E1E-483F-954F-84FDAEFEC6BE}" type="slidenum">
              <a:rPr lang="en-US" smtClean="0"/>
              <a:t>69</a:t>
            </a:fld>
            <a:endParaRPr lang="en-US"/>
          </a:p>
        </p:txBody>
      </p:sp>
    </p:spTree>
    <p:extLst>
      <p:ext uri="{BB962C8B-B14F-4D97-AF65-F5344CB8AC3E}">
        <p14:creationId xmlns:p14="http://schemas.microsoft.com/office/powerpoint/2010/main" val="93108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790E4-5E2F-23F9-D301-AC264F7F9488}"/>
              </a:ext>
            </a:extLst>
          </p:cNvPr>
          <p:cNvSpPr>
            <a:spLocks noGrp="1"/>
          </p:cNvSpPr>
          <p:nvPr>
            <p:ph type="title"/>
          </p:nvPr>
        </p:nvSpPr>
        <p:spPr>
          <a:xfrm>
            <a:off x="342636" y="487807"/>
            <a:ext cx="6265179" cy="2198243"/>
          </a:xfrm>
        </p:spPr>
        <p:txBody>
          <a:bodyPr vert="horz" lIns="91440" tIns="45720" rIns="91440" bIns="45720" rtlCol="0" anchor="b">
            <a:normAutofit/>
          </a:bodyPr>
          <a:lstStyle/>
          <a:p>
            <a:pPr algn="ctr"/>
            <a:r>
              <a:rPr lang="en-US" sz="6500" b="1" kern="1200" dirty="0">
                <a:solidFill>
                  <a:schemeClr val="tx1"/>
                </a:solidFill>
                <a:latin typeface="+mj-lt"/>
                <a:ea typeface="+mj-ea"/>
                <a:cs typeface="+mj-cs"/>
              </a:rPr>
              <a:t>YOU ARE NEVER NOT LEADING</a:t>
            </a:r>
          </a:p>
        </p:txBody>
      </p:sp>
      <p:sp>
        <p:nvSpPr>
          <p:cNvPr id="3" name="Content Placeholder 2">
            <a:extLst>
              <a:ext uri="{FF2B5EF4-FFF2-40B4-BE49-F238E27FC236}">
                <a16:creationId xmlns:a16="http://schemas.microsoft.com/office/drawing/2014/main" id="{62492226-7B2D-94C7-C32A-D4F2C99EA271}"/>
              </a:ext>
            </a:extLst>
          </p:cNvPr>
          <p:cNvSpPr>
            <a:spLocks noGrp="1"/>
          </p:cNvSpPr>
          <p:nvPr>
            <p:ph idx="1"/>
          </p:nvPr>
        </p:nvSpPr>
        <p:spPr>
          <a:xfrm>
            <a:off x="1408176" y="4865823"/>
            <a:ext cx="9372600" cy="760277"/>
          </a:xfrm>
        </p:spPr>
        <p:txBody>
          <a:bodyPr vert="horz" lIns="91440" tIns="45720" rIns="91440" bIns="45720" rtlCol="0">
            <a:noAutofit/>
          </a:bodyPr>
          <a:lstStyle/>
          <a:p>
            <a:pPr marL="0" indent="0">
              <a:buNone/>
            </a:pPr>
            <a:r>
              <a:rPr lang="en-US" sz="5000" kern="1200" dirty="0">
                <a:solidFill>
                  <a:schemeClr val="tx1"/>
                </a:solidFill>
                <a:latin typeface="+mn-lt"/>
                <a:ea typeface="+mn-ea"/>
                <a:cs typeface="+mn-cs"/>
              </a:rPr>
              <a:t>Someone is always watching you.</a:t>
            </a:r>
          </a:p>
        </p:txBody>
      </p:sp>
      <p:pic>
        <p:nvPicPr>
          <p:cNvPr id="22" name="Graphic 21" descr="Eyes">
            <a:extLst>
              <a:ext uri="{FF2B5EF4-FFF2-40B4-BE49-F238E27FC236}">
                <a16:creationId xmlns:a16="http://schemas.microsoft.com/office/drawing/2014/main" id="{76B40A3D-57CA-4D02-B9E9-F4E79039DC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Slide Number Placeholder 3">
            <a:extLst>
              <a:ext uri="{FF2B5EF4-FFF2-40B4-BE49-F238E27FC236}">
                <a16:creationId xmlns:a16="http://schemas.microsoft.com/office/drawing/2014/main" id="{C676283D-6361-69BB-6042-DA3742399F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4718BE-6E1E-483F-954F-84FDAEFEC6BE}" type="slidenum">
              <a:rPr lang="en-US" sz="1200" smtClean="0">
                <a:solidFill>
                  <a:schemeClr val="tx1">
                    <a:tint val="75000"/>
                  </a:schemeClr>
                </a:solidFill>
              </a:rPr>
              <a:pPr>
                <a:spcAft>
                  <a:spcPts val="600"/>
                </a:spcAft>
              </a:pPr>
              <a:t>7</a:t>
            </a:fld>
            <a:endParaRPr lang="en-US" sz="1200">
              <a:solidFill>
                <a:schemeClr val="tx1">
                  <a:tint val="75000"/>
                </a:schemeClr>
              </a:solidFill>
            </a:endParaRPr>
          </a:p>
        </p:txBody>
      </p:sp>
    </p:spTree>
    <p:extLst>
      <p:ext uri="{BB962C8B-B14F-4D97-AF65-F5344CB8AC3E}">
        <p14:creationId xmlns:p14="http://schemas.microsoft.com/office/powerpoint/2010/main" val="4077301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4BF3B4-A2E6-2BA2-4E99-03275E879675}"/>
            </a:ext>
          </a:extLst>
        </p:cNvPr>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27CBC2-BB7E-A918-6A30-2E226C78A823}"/>
              </a:ext>
            </a:extLst>
          </p:cNvPr>
          <p:cNvSpPr txBox="1"/>
          <p:nvPr/>
        </p:nvSpPr>
        <p:spPr>
          <a:xfrm>
            <a:off x="6413501" y="640081"/>
            <a:ext cx="5172368" cy="548900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b="1" kern="1200" dirty="0">
                <a:solidFill>
                  <a:schemeClr val="tx1"/>
                </a:solidFill>
                <a:latin typeface="+mj-lt"/>
                <a:ea typeface="+mj-ea"/>
                <a:cs typeface="+mj-cs"/>
              </a:rPr>
              <a:t>Competence in, Competence out!</a:t>
            </a:r>
          </a:p>
        </p:txBody>
      </p:sp>
      <p:pic>
        <p:nvPicPr>
          <p:cNvPr id="67" name="Graphic 66" descr="Head with Gears">
            <a:extLst>
              <a:ext uri="{FF2B5EF4-FFF2-40B4-BE49-F238E27FC236}">
                <a16:creationId xmlns:a16="http://schemas.microsoft.com/office/drawing/2014/main" id="{1F7A02C1-9929-AA3C-8C9D-A0353DDAC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658" y="728908"/>
            <a:ext cx="5400184" cy="5400184"/>
          </a:xfrm>
          <a:prstGeom prst="rect">
            <a:avLst/>
          </a:prstGeom>
        </p:spPr>
      </p:pic>
      <p:sp>
        <p:nvSpPr>
          <p:cNvPr id="2" name="Slide Number Placeholder 1">
            <a:extLst>
              <a:ext uri="{FF2B5EF4-FFF2-40B4-BE49-F238E27FC236}">
                <a16:creationId xmlns:a16="http://schemas.microsoft.com/office/drawing/2014/main" id="{0981D614-F67C-E352-1EC6-2E1FB4B458B4}"/>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364718BE-6E1E-483F-954F-84FDAEFEC6BE}" type="slidenum">
              <a:rPr lang="en-US" sz="1200" smtClean="0">
                <a:solidFill>
                  <a:schemeClr val="tx1">
                    <a:tint val="75000"/>
                  </a:schemeClr>
                </a:solidFill>
              </a:rPr>
              <a:pPr>
                <a:spcAft>
                  <a:spcPts val="600"/>
                </a:spcAft>
              </a:pPr>
              <a:t>70</a:t>
            </a:fld>
            <a:endParaRPr lang="en-US" sz="1200">
              <a:solidFill>
                <a:schemeClr val="tx1">
                  <a:tint val="75000"/>
                </a:schemeClr>
              </a:solidFill>
            </a:endParaRPr>
          </a:p>
        </p:txBody>
      </p:sp>
    </p:spTree>
    <p:extLst>
      <p:ext uri="{BB962C8B-B14F-4D97-AF65-F5344CB8AC3E}">
        <p14:creationId xmlns:p14="http://schemas.microsoft.com/office/powerpoint/2010/main" val="3635338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1438276" y="1619551"/>
            <a:ext cx="10420350" cy="3618898"/>
          </a:xfrm>
        </p:spPr>
        <p:txBody>
          <a:bodyPr vert="horz" lIns="91440" tIns="45720" rIns="91440" bIns="45720" rtlCol="0" anchor="b">
            <a:normAutofit fontScale="90000"/>
          </a:bodyPr>
          <a:lstStyle/>
          <a:p>
            <a:r>
              <a:rPr lang="en-US" sz="6000" b="1" dirty="0"/>
              <a:t>“… Greater is He who is in you than he who is in the world.”</a:t>
            </a:r>
            <a:br>
              <a:rPr lang="en-US" sz="6000" b="1" dirty="0"/>
            </a:br>
            <a:r>
              <a:rPr lang="en-US" sz="6000" b="1" dirty="0"/>
              <a:t> </a:t>
            </a:r>
            <a:br>
              <a:rPr lang="en-US" sz="6000" b="1" dirty="0"/>
            </a:br>
            <a:r>
              <a:rPr lang="en-US" sz="6000" b="1" dirty="0"/>
              <a:t>									1 John 4:4</a:t>
            </a:r>
          </a:p>
        </p:txBody>
      </p:sp>
      <p:sp>
        <p:nvSpPr>
          <p:cNvPr id="5" name="Slide Number Placeholder 4"/>
          <p:cNvSpPr>
            <a:spLocks noGrp="1"/>
          </p:cNvSpPr>
          <p:nvPr>
            <p:ph type="sldNum" sz="quarter" idx="12"/>
          </p:nvPr>
        </p:nvSpPr>
        <p:spPr>
          <a:xfrm>
            <a:off x="10498666" y="6197599"/>
            <a:ext cx="1049866"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71</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33396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D2796-DB23-EF86-989D-81D1654C95B4}"/>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Freeform: Shape 6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558978-6F3E-0F75-EBC5-2FCB91B69317}"/>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kern="1200" dirty="0">
                <a:solidFill>
                  <a:schemeClr val="tx1"/>
                </a:solidFill>
                <a:latin typeface="+mj-lt"/>
                <a:ea typeface="+mj-ea"/>
                <a:cs typeface="+mj-cs"/>
              </a:rPr>
              <a:t>CONCLUSION</a:t>
            </a:r>
          </a:p>
          <a:p>
            <a:pPr algn="ctr">
              <a:lnSpc>
                <a:spcPct val="90000"/>
              </a:lnSpc>
              <a:spcBef>
                <a:spcPct val="0"/>
              </a:spcBef>
              <a:spcAft>
                <a:spcPts val="600"/>
              </a:spcAft>
            </a:pPr>
            <a:endParaRPr lang="en-US" sz="5000" b="1" kern="1200" dirty="0">
              <a:solidFill>
                <a:schemeClr val="tx1"/>
              </a:solidFill>
              <a:latin typeface="+mj-lt"/>
              <a:ea typeface="+mj-ea"/>
              <a:cs typeface="+mj-cs"/>
            </a:endParaRPr>
          </a:p>
          <a:p>
            <a:pPr algn="ctr">
              <a:lnSpc>
                <a:spcPct val="90000"/>
              </a:lnSpc>
              <a:spcBef>
                <a:spcPct val="0"/>
              </a:spcBef>
              <a:spcAft>
                <a:spcPts val="600"/>
              </a:spcAft>
            </a:pPr>
            <a:r>
              <a:rPr lang="en-US" sz="5000" b="1" kern="1200" dirty="0">
                <a:solidFill>
                  <a:schemeClr val="tx1"/>
                </a:solidFill>
                <a:latin typeface="+mj-lt"/>
                <a:ea typeface="+mj-ea"/>
                <a:cs typeface="+mj-cs"/>
              </a:rPr>
              <a:t>Be a living dog, not a dead lion.</a:t>
            </a:r>
          </a:p>
        </p:txBody>
      </p:sp>
      <p:sp>
        <p:nvSpPr>
          <p:cNvPr id="65" name="Rectangle 6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5AC5A4B-ABFF-F209-7E33-368F5C5CAAE2}"/>
              </a:ext>
            </a:extLst>
          </p:cNvPr>
          <p:cNvSpPr>
            <a:spLocks noGrp="1"/>
          </p:cNvSpPr>
          <p:nvPr>
            <p:ph type="sldNum" sz="quarter" idx="12"/>
          </p:nvPr>
        </p:nvSpPr>
        <p:spPr/>
        <p:txBody>
          <a:bodyPr/>
          <a:lstStyle/>
          <a:p>
            <a:fld id="{364718BE-6E1E-483F-954F-84FDAEFEC6BE}" type="slidenum">
              <a:rPr lang="en-US" smtClean="0"/>
              <a:t>72</a:t>
            </a:fld>
            <a:endParaRPr lang="en-US"/>
          </a:p>
        </p:txBody>
      </p:sp>
    </p:spTree>
    <p:extLst>
      <p:ext uri="{BB962C8B-B14F-4D97-AF65-F5344CB8AC3E}">
        <p14:creationId xmlns:p14="http://schemas.microsoft.com/office/powerpoint/2010/main" val="157024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oup of yellow figures and a red figure on the other side">
            <a:extLst>
              <a:ext uri="{FF2B5EF4-FFF2-40B4-BE49-F238E27FC236}">
                <a16:creationId xmlns:a16="http://schemas.microsoft.com/office/drawing/2014/main" id="{82A10CF2-3980-5901-3989-B792F7F83984}"/>
              </a:ext>
            </a:extLst>
          </p:cNvPr>
          <p:cNvPicPr>
            <a:picLocks noChangeAspect="1"/>
          </p:cNvPicPr>
          <p:nvPr/>
        </p:nvPicPr>
        <p:blipFill>
          <a:blip r:embed="rId2">
            <a:alphaModFix/>
          </a:blip>
          <a:srcRect t="15730"/>
          <a:stretch>
            <a:fillRect/>
          </a:stretch>
        </p:blipFill>
        <p:spPr>
          <a:xfrm>
            <a:off x="20" y="10"/>
            <a:ext cx="12191979" cy="6857990"/>
          </a:xfrm>
          <a:prstGeom prst="rect">
            <a:avLst/>
          </a:prstGeom>
        </p:spPr>
      </p:pic>
      <p:sp>
        <p:nvSpPr>
          <p:cNvPr id="17" name="Rectangle 16">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98F86E-686C-3001-A460-D1E54C227EE5}"/>
              </a:ext>
            </a:extLst>
          </p:cNvPr>
          <p:cNvSpPr>
            <a:spLocks noGrp="1"/>
          </p:cNvSpPr>
          <p:nvPr>
            <p:ph type="title"/>
          </p:nvPr>
        </p:nvSpPr>
        <p:spPr>
          <a:xfrm>
            <a:off x="670560" y="1137434"/>
            <a:ext cx="10777728" cy="1520987"/>
          </a:xfrm>
        </p:spPr>
        <p:txBody>
          <a:bodyPr vert="horz" lIns="91440" tIns="45720" rIns="91440" bIns="45720" rtlCol="0" anchor="t">
            <a:normAutofit/>
          </a:bodyPr>
          <a:lstStyle/>
          <a:p>
            <a:pPr algn="ctr"/>
            <a:r>
              <a:rPr lang="en-US" sz="5000" b="1" dirty="0">
                <a:solidFill>
                  <a:srgbClr val="FFFFFF"/>
                </a:solidFill>
              </a:rPr>
              <a:t>Three Reasons Why Leadership Should Be Easy:</a:t>
            </a:r>
          </a:p>
        </p:txBody>
      </p:sp>
      <p:sp>
        <p:nvSpPr>
          <p:cNvPr id="19" name="Rectangle 18">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52D95A4-6EAE-19AC-2614-5F753E115BF2}"/>
              </a:ext>
            </a:extLst>
          </p:cNvPr>
          <p:cNvSpPr>
            <a:spLocks noGrp="1"/>
          </p:cNvSpPr>
          <p:nvPr>
            <p:ph type="sldNum" sz="quarter" idx="12"/>
          </p:nvPr>
        </p:nvSpPr>
        <p:spPr/>
        <p:txBody>
          <a:bodyPr/>
          <a:lstStyle/>
          <a:p>
            <a:fld id="{364718BE-6E1E-483F-954F-84FDAEFEC6BE}"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32759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466DFB-D564-C9C9-B3D4-2D5ADA16B9F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DAE906-261A-14E0-C92F-9B66805B5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114D7FA-DC6F-E2FE-E8DC-3C0C7249C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976B31B-7D40-09C5-0075-B27957468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308189-8397-C37B-18D0-17EE3D08722E}"/>
              </a:ext>
            </a:extLst>
          </p:cNvPr>
          <p:cNvSpPr>
            <a:spLocks noGrp="1"/>
          </p:cNvSpPr>
          <p:nvPr>
            <p:ph type="title"/>
          </p:nvPr>
        </p:nvSpPr>
        <p:spPr>
          <a:xfrm>
            <a:off x="1114424" y="1999615"/>
            <a:ext cx="9963149" cy="2764028"/>
          </a:xfrm>
        </p:spPr>
        <p:txBody>
          <a:bodyPr vert="horz" lIns="91440" tIns="45720" rIns="91440" bIns="45720" rtlCol="0" anchor="ctr">
            <a:noAutofit/>
          </a:bodyPr>
          <a:lstStyle/>
          <a:p>
            <a:pPr algn="ctr"/>
            <a:r>
              <a:rPr lang="en-US" sz="7000" kern="1200" dirty="0">
                <a:solidFill>
                  <a:schemeClr val="tx1"/>
                </a:solidFill>
                <a:latin typeface="+mj-lt"/>
                <a:ea typeface="+mj-ea"/>
                <a:cs typeface="+mj-cs"/>
              </a:rPr>
              <a:t>1. The people you lead want to be like you; in fact, they want to be you.</a:t>
            </a:r>
          </a:p>
        </p:txBody>
      </p:sp>
      <p:sp>
        <p:nvSpPr>
          <p:cNvPr id="13" name="Rectangle 12">
            <a:extLst>
              <a:ext uri="{FF2B5EF4-FFF2-40B4-BE49-F238E27FC236}">
                <a16:creationId xmlns:a16="http://schemas.microsoft.com/office/drawing/2014/main" id="{DB2337A5-EAE8-4C06-233F-4828DC94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3DA4EF3-F198-A927-72E7-BCEF93148454}"/>
              </a:ext>
            </a:extLst>
          </p:cNvPr>
          <p:cNvSpPr>
            <a:spLocks noGrp="1"/>
          </p:cNvSpPr>
          <p:nvPr>
            <p:ph type="sldNum" sz="quarter" idx="12"/>
          </p:nvPr>
        </p:nvSpPr>
        <p:spPr/>
        <p:txBody>
          <a:bodyPr/>
          <a:lstStyle/>
          <a:p>
            <a:fld id="{364718BE-6E1E-483F-954F-84FDAEFEC6BE}" type="slidenum">
              <a:rPr lang="en-US" smtClean="0"/>
              <a:t>9</a:t>
            </a:fld>
            <a:endParaRPr lang="en-US"/>
          </a:p>
        </p:txBody>
      </p:sp>
    </p:spTree>
    <p:extLst>
      <p:ext uri="{BB962C8B-B14F-4D97-AF65-F5344CB8AC3E}">
        <p14:creationId xmlns:p14="http://schemas.microsoft.com/office/powerpoint/2010/main" val="415497791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581</TotalTime>
  <Words>1237</Words>
  <Application>Microsoft Office PowerPoint</Application>
  <PresentationFormat>Widescreen</PresentationFormat>
  <Paragraphs>187</Paragraphs>
  <Slides>72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72</vt:i4>
      </vt:variant>
    </vt:vector>
  </HeadingPairs>
  <TitlesOfParts>
    <vt:vector size="80" baseType="lpstr">
      <vt:lpstr>Aptos</vt:lpstr>
      <vt:lpstr>Aptos Display</vt:lpstr>
      <vt:lpstr>Arial</vt:lpstr>
      <vt:lpstr>Calibri</vt:lpstr>
      <vt:lpstr>Corbel</vt:lpstr>
      <vt:lpstr>Gill Sans Nova Light</vt:lpstr>
      <vt:lpstr>Office Theme</vt:lpstr>
      <vt:lpstr>Parallax</vt:lpstr>
      <vt:lpstr>Professionalism</vt:lpstr>
      <vt:lpstr>PowerPoint Presentation</vt:lpstr>
      <vt:lpstr>You cannot successfully do your job if you are not an effective leader.</vt:lpstr>
      <vt:lpstr>“… for a living dog is better than a dead lion.”  Ecclesiastes 9:4</vt:lpstr>
      <vt:lpstr>LEADERSHIP MATTERS</vt:lpstr>
      <vt:lpstr>“It is not necessary to do extraordinary things to get extraordinary results.”  -Warren Buffett</vt:lpstr>
      <vt:lpstr>YOU ARE NEVER NOT LEADING</vt:lpstr>
      <vt:lpstr>Three Reasons Why Leadership Should Be Easy:</vt:lpstr>
      <vt:lpstr>1. The people you lead want to be like you; in fact, they want to be you.</vt:lpstr>
      <vt:lpstr>2. Leadership costs little.</vt:lpstr>
      <vt:lpstr>3. It requires less effort than you think; after all, it is LEADERSHIP, …</vt:lpstr>
      <vt:lpstr>… not PUSHERSHIP.</vt:lpstr>
      <vt:lpstr>Leaders Set An Example:</vt:lpstr>
      <vt:lpstr>PowerPoint Presentation</vt:lpstr>
      <vt:lpstr>Some only bloom in Autumn.</vt:lpstr>
      <vt:lpstr>You are never too old or entrenched to become a better leader.</vt:lpstr>
      <vt:lpstr>PowerPoint Presentation</vt:lpstr>
      <vt:lpstr>There may come a time to change the way you are doing things.</vt:lpstr>
      <vt:lpstr>Be willing to improve.</vt:lpstr>
      <vt:lpstr>A horse that can count to ten is a remarkable horse – not a remarkable mathematician.  You may be working hard when you just need to work smarter.</vt:lpstr>
      <vt:lpstr>PowerPoint Presentation</vt:lpstr>
      <vt:lpstr>I. The Principle of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The Principle of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The Principle of Nurture</vt:lpstr>
      <vt:lpstr>PowerPoint Presentation</vt:lpstr>
      <vt:lpstr>PowerPoint Presentation</vt:lpstr>
      <vt:lpstr>IV. The Principle of Delegation</vt:lpstr>
      <vt:lpstr>Leaders Delegate</vt:lpstr>
      <vt:lpstr>JETHRO’S ADVICE  (EXODUS 18:19-23)</vt:lpstr>
      <vt:lpstr>Do not fear the success of others.</vt:lpstr>
      <vt:lpstr>Benefit from their achievements.</vt:lpstr>
      <vt:lpstr>Never do anything that someone else will do for you. </vt:lpstr>
      <vt:lpstr>One horse can’t pull a stagecoach; it takes a team. Be willing to work with others. It is amazing how many people cannot delegate to others.</vt:lpstr>
      <vt:lpstr>Micromanagers can never see the whole picture, they can only see one piece of the puzzle.</vt:lpstr>
      <vt:lpstr>Others who have been doing a task may know a better way.</vt:lpstr>
      <vt:lpstr>PowerPoint Presentation</vt:lpstr>
      <vt:lpstr>Do not be afraid to ask for help.</vt:lpstr>
      <vt:lpstr>JAMES: 1:19</vt:lpstr>
      <vt:lpstr>Ask Questions.</vt:lpstr>
      <vt:lpstr>Then Listen.  -Matt Abrahams  (Stanford University)</vt:lpstr>
      <vt:lpstr>Asking does not diminish you in the eyes of the other person. To the contrary, it implicitly shows that person that you respect them, you trust them, and value and admire their skills, talents, and resources.</vt:lpstr>
      <vt:lpstr>Asking good questions demonstrates you are willing to learn; demonstrates empathy; demonstrates your admiration of the person asked.</vt:lpstr>
      <vt:lpstr>People will follow a leader who genuinely values their advice and assistance.</vt:lpstr>
      <vt:lpstr>The people you lead crave your approbation.</vt:lpstr>
      <vt:lpstr>V.  The Principle of Reciprocity</vt:lpstr>
      <vt:lpstr>PowerPoint Presentation</vt:lpstr>
      <vt:lpstr>PowerPoint Presentation</vt:lpstr>
      <vt:lpstr>PowerPoint Presentation</vt:lpstr>
      <vt:lpstr>PowerPoint Presentation</vt:lpstr>
      <vt:lpstr>PowerPoint Presentation</vt:lpstr>
      <vt:lpstr>VI.  The Principle of Infusion</vt:lpstr>
      <vt:lpstr>PowerPoint Presentation</vt:lpstr>
      <vt:lpstr>“… Greater is He who is in you than he who is in the world.”            1 John 4:4</vt:lpstr>
      <vt:lpstr>PowerPoint Presentation</vt:lpstr>
    </vt:vector>
  </TitlesOfParts>
  <Company>Louisiana Supreme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T. Cordaro</dc:creator>
  <cp:lastModifiedBy>Nicholas T. Cordaro</cp:lastModifiedBy>
  <cp:revision>38</cp:revision>
  <dcterms:created xsi:type="dcterms:W3CDTF">2025-05-20T05:51:07Z</dcterms:created>
  <dcterms:modified xsi:type="dcterms:W3CDTF">2026-02-13T17:52:51Z</dcterms:modified>
</cp:coreProperties>
</file>