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4"/>
    <p:sldMasterId id="2147483798" r:id="rId5"/>
  </p:sldMasterIdLst>
  <p:notesMasterIdLst>
    <p:notesMasterId r:id="rId25"/>
  </p:notesMasterIdLst>
  <p:sldIdLst>
    <p:sldId id="276" r:id="rId6"/>
    <p:sldId id="260" r:id="rId7"/>
    <p:sldId id="275" r:id="rId8"/>
    <p:sldId id="257" r:id="rId9"/>
    <p:sldId id="258" r:id="rId10"/>
    <p:sldId id="259" r:id="rId11"/>
    <p:sldId id="274" r:id="rId12"/>
    <p:sldId id="261" r:id="rId13"/>
    <p:sldId id="266" r:id="rId14"/>
    <p:sldId id="263" r:id="rId15"/>
    <p:sldId id="264" r:id="rId16"/>
    <p:sldId id="265" r:id="rId17"/>
    <p:sldId id="262" r:id="rId18"/>
    <p:sldId id="267" r:id="rId19"/>
    <p:sldId id="268" r:id="rId20"/>
    <p:sldId id="269" r:id="rId21"/>
    <p:sldId id="272" r:id="rId22"/>
    <p:sldId id="273"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87" d="100"/>
          <a:sy n="87" d="100"/>
        </p:scale>
        <p:origin x="80"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704D4-31E5-45B6-9A0D-1F14324036FB}"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9B7C3113-0E0F-4F5C-AA91-F75E76913C2A}">
      <dgm:prSet/>
      <dgm:spPr/>
      <dgm:t>
        <a:bodyPr/>
        <a:lstStyle/>
        <a:p>
          <a:r>
            <a:rPr lang="en-US" dirty="0"/>
            <a:t>Establish</a:t>
          </a:r>
        </a:p>
      </dgm:t>
    </dgm:pt>
    <dgm:pt modelId="{9EBE6D06-E9C7-47A3-8DBC-2D1285A4989D}" type="parTrans" cxnId="{092D0810-CDB7-4F68-B4FC-888A30BAFCC4}">
      <dgm:prSet/>
      <dgm:spPr/>
      <dgm:t>
        <a:bodyPr/>
        <a:lstStyle/>
        <a:p>
          <a:endParaRPr lang="en-US"/>
        </a:p>
      </dgm:t>
    </dgm:pt>
    <dgm:pt modelId="{97D02E35-FF9F-4ECA-A26D-9EC6639CE8FE}" type="sibTrans" cxnId="{092D0810-CDB7-4F68-B4FC-888A30BAFCC4}">
      <dgm:prSet/>
      <dgm:spPr/>
      <dgm:t>
        <a:bodyPr/>
        <a:lstStyle/>
        <a:p>
          <a:endParaRPr lang="en-US"/>
        </a:p>
      </dgm:t>
    </dgm:pt>
    <dgm:pt modelId="{8F337364-3B7B-4724-9612-0D1612B90F40}">
      <dgm:prSet custT="1"/>
      <dgm:spPr/>
      <dgm:t>
        <a:bodyPr/>
        <a:lstStyle/>
        <a:p>
          <a:r>
            <a:rPr lang="en-US" sz="2400" dirty="0"/>
            <a:t>Paternity</a:t>
          </a:r>
          <a:r>
            <a:rPr lang="en-US" sz="1900" dirty="0"/>
            <a:t> </a:t>
          </a:r>
        </a:p>
      </dgm:t>
    </dgm:pt>
    <dgm:pt modelId="{BD3CF808-9C78-4F83-8B95-EB1885C7BE7C}" type="parTrans" cxnId="{EC664769-12EE-47B3-A204-F3AE2B138677}">
      <dgm:prSet/>
      <dgm:spPr/>
      <dgm:t>
        <a:bodyPr/>
        <a:lstStyle/>
        <a:p>
          <a:endParaRPr lang="en-US"/>
        </a:p>
      </dgm:t>
    </dgm:pt>
    <dgm:pt modelId="{AB8367CA-9640-4791-82E1-DF3E03F7C668}" type="sibTrans" cxnId="{EC664769-12EE-47B3-A204-F3AE2B138677}">
      <dgm:prSet/>
      <dgm:spPr/>
      <dgm:t>
        <a:bodyPr/>
        <a:lstStyle/>
        <a:p>
          <a:endParaRPr lang="en-US"/>
        </a:p>
      </dgm:t>
    </dgm:pt>
    <dgm:pt modelId="{A280C007-67BE-49D5-8A0D-5691E40AB2E8}">
      <dgm:prSet/>
      <dgm:spPr/>
      <dgm:t>
        <a:bodyPr/>
        <a:lstStyle/>
        <a:p>
          <a:r>
            <a:rPr lang="en-US"/>
            <a:t>Establish</a:t>
          </a:r>
        </a:p>
      </dgm:t>
    </dgm:pt>
    <dgm:pt modelId="{F9C36B68-C75F-467B-A48E-10BDFCD6E7C1}" type="parTrans" cxnId="{FC219F21-6F76-4658-9BD6-C8A543D18ED2}">
      <dgm:prSet/>
      <dgm:spPr/>
      <dgm:t>
        <a:bodyPr/>
        <a:lstStyle/>
        <a:p>
          <a:endParaRPr lang="en-US"/>
        </a:p>
      </dgm:t>
    </dgm:pt>
    <dgm:pt modelId="{8A3A7A0D-1C7B-45E5-BBB6-559756EAD140}" type="sibTrans" cxnId="{FC219F21-6F76-4658-9BD6-C8A543D18ED2}">
      <dgm:prSet/>
      <dgm:spPr/>
      <dgm:t>
        <a:bodyPr/>
        <a:lstStyle/>
        <a:p>
          <a:endParaRPr lang="en-US"/>
        </a:p>
      </dgm:t>
    </dgm:pt>
    <dgm:pt modelId="{0AC57C29-1007-4A74-8120-106AA2FEB659}">
      <dgm:prSet custT="1"/>
      <dgm:spPr/>
      <dgm:t>
        <a:bodyPr/>
        <a:lstStyle/>
        <a:p>
          <a:r>
            <a:rPr lang="en-US" sz="2400" dirty="0"/>
            <a:t>Child Support </a:t>
          </a:r>
        </a:p>
      </dgm:t>
    </dgm:pt>
    <dgm:pt modelId="{47C477F7-E375-4D7D-B44C-E0C4145A367D}" type="parTrans" cxnId="{F268C320-62CE-4D7A-891E-198640F6C6EA}">
      <dgm:prSet/>
      <dgm:spPr/>
      <dgm:t>
        <a:bodyPr/>
        <a:lstStyle/>
        <a:p>
          <a:endParaRPr lang="en-US"/>
        </a:p>
      </dgm:t>
    </dgm:pt>
    <dgm:pt modelId="{521C1B94-170D-4586-94D5-645D3CB01B0C}" type="sibTrans" cxnId="{F268C320-62CE-4D7A-891E-198640F6C6EA}">
      <dgm:prSet/>
      <dgm:spPr/>
      <dgm:t>
        <a:bodyPr/>
        <a:lstStyle/>
        <a:p>
          <a:endParaRPr lang="en-US"/>
        </a:p>
      </dgm:t>
    </dgm:pt>
    <dgm:pt modelId="{5B11DAA8-93D0-4F3C-8AE8-00545F585A55}">
      <dgm:prSet/>
      <dgm:spPr/>
      <dgm:t>
        <a:bodyPr/>
        <a:lstStyle/>
        <a:p>
          <a:r>
            <a:rPr lang="en-US" dirty="0"/>
            <a:t>Collect</a:t>
          </a:r>
        </a:p>
      </dgm:t>
    </dgm:pt>
    <dgm:pt modelId="{E31107BB-0120-4671-BFF7-3C8CC00BCE02}" type="parTrans" cxnId="{EABD5DE8-3C5E-4A3C-95FB-EB971F598B6B}">
      <dgm:prSet/>
      <dgm:spPr/>
      <dgm:t>
        <a:bodyPr/>
        <a:lstStyle/>
        <a:p>
          <a:endParaRPr lang="en-US"/>
        </a:p>
      </dgm:t>
    </dgm:pt>
    <dgm:pt modelId="{801E015F-D195-4C54-BEAD-B37C9214A774}" type="sibTrans" cxnId="{EABD5DE8-3C5E-4A3C-95FB-EB971F598B6B}">
      <dgm:prSet/>
      <dgm:spPr/>
      <dgm:t>
        <a:bodyPr/>
        <a:lstStyle/>
        <a:p>
          <a:endParaRPr lang="en-US"/>
        </a:p>
      </dgm:t>
    </dgm:pt>
    <dgm:pt modelId="{596B6DB5-66C6-45E7-880F-D235E445C6BF}">
      <dgm:prSet custT="1"/>
      <dgm:spPr/>
      <dgm:t>
        <a:bodyPr/>
        <a:lstStyle/>
        <a:p>
          <a:r>
            <a:rPr lang="en-US" sz="2400" dirty="0"/>
            <a:t>Child Support</a:t>
          </a:r>
        </a:p>
      </dgm:t>
    </dgm:pt>
    <dgm:pt modelId="{2B0B7E82-E3FF-48F3-B71B-89860364527F}" type="parTrans" cxnId="{82631C15-215A-4811-B36D-B091D91EAFD9}">
      <dgm:prSet/>
      <dgm:spPr/>
      <dgm:t>
        <a:bodyPr/>
        <a:lstStyle/>
        <a:p>
          <a:endParaRPr lang="en-US"/>
        </a:p>
      </dgm:t>
    </dgm:pt>
    <dgm:pt modelId="{66896109-7DF3-4BF8-88A5-8E23107294B7}" type="sibTrans" cxnId="{82631C15-215A-4811-B36D-B091D91EAFD9}">
      <dgm:prSet/>
      <dgm:spPr/>
      <dgm:t>
        <a:bodyPr/>
        <a:lstStyle/>
        <a:p>
          <a:endParaRPr lang="en-US"/>
        </a:p>
      </dgm:t>
    </dgm:pt>
    <dgm:pt modelId="{5A875DE4-3695-4F68-A635-9554C0E8FF71}">
      <dgm:prSet/>
      <dgm:spPr/>
      <dgm:t>
        <a:bodyPr/>
        <a:lstStyle/>
        <a:p>
          <a:r>
            <a:rPr lang="en-US"/>
            <a:t>Support</a:t>
          </a:r>
        </a:p>
      </dgm:t>
    </dgm:pt>
    <dgm:pt modelId="{A1B8DA6E-D419-4C6A-AB68-B510A96D8DD4}" type="parTrans" cxnId="{BD58D0A8-15F1-4C02-9153-67298E02B1F9}">
      <dgm:prSet/>
      <dgm:spPr/>
      <dgm:t>
        <a:bodyPr/>
        <a:lstStyle/>
        <a:p>
          <a:endParaRPr lang="en-US"/>
        </a:p>
      </dgm:t>
    </dgm:pt>
    <dgm:pt modelId="{80880954-DF28-4824-957C-2D782FD4C064}" type="sibTrans" cxnId="{BD58D0A8-15F1-4C02-9153-67298E02B1F9}">
      <dgm:prSet/>
      <dgm:spPr/>
      <dgm:t>
        <a:bodyPr/>
        <a:lstStyle/>
        <a:p>
          <a:endParaRPr lang="en-US"/>
        </a:p>
      </dgm:t>
    </dgm:pt>
    <dgm:pt modelId="{EE9F9885-5D53-48E1-8551-845830ABA020}">
      <dgm:prSet custT="1"/>
      <dgm:spPr/>
      <dgm:t>
        <a:bodyPr/>
        <a:lstStyle/>
        <a:p>
          <a:r>
            <a:rPr lang="en-US" sz="2400" dirty="0"/>
            <a:t>Support Louisiana Families</a:t>
          </a:r>
        </a:p>
      </dgm:t>
    </dgm:pt>
    <dgm:pt modelId="{5757620E-0496-4D6F-BBD9-11050B26EA8A}" type="parTrans" cxnId="{ED770193-ABD7-4373-98BB-D66706FB106F}">
      <dgm:prSet/>
      <dgm:spPr/>
      <dgm:t>
        <a:bodyPr/>
        <a:lstStyle/>
        <a:p>
          <a:endParaRPr lang="en-US"/>
        </a:p>
      </dgm:t>
    </dgm:pt>
    <dgm:pt modelId="{22EC3243-DB14-4E27-9124-CAA714BDDC72}" type="sibTrans" cxnId="{ED770193-ABD7-4373-98BB-D66706FB106F}">
      <dgm:prSet/>
      <dgm:spPr/>
      <dgm:t>
        <a:bodyPr/>
        <a:lstStyle/>
        <a:p>
          <a:endParaRPr lang="en-US"/>
        </a:p>
      </dgm:t>
    </dgm:pt>
    <dgm:pt modelId="{8BE2CD32-C43C-482C-9727-4DF7881CB393}" type="pres">
      <dgm:prSet presAssocID="{3B3704D4-31E5-45B6-9A0D-1F14324036FB}" presName="Name0" presStyleCnt="0">
        <dgm:presLayoutVars>
          <dgm:dir/>
          <dgm:animLvl val="lvl"/>
          <dgm:resizeHandles val="exact"/>
        </dgm:presLayoutVars>
      </dgm:prSet>
      <dgm:spPr/>
    </dgm:pt>
    <dgm:pt modelId="{41C7B532-0501-48DE-8CF6-D03CD4CC95D2}" type="pres">
      <dgm:prSet presAssocID="{9B7C3113-0E0F-4F5C-AA91-F75E76913C2A}" presName="linNode" presStyleCnt="0"/>
      <dgm:spPr/>
    </dgm:pt>
    <dgm:pt modelId="{209C44DF-9F76-41D4-99B0-BAD60C4FDF4D}" type="pres">
      <dgm:prSet presAssocID="{9B7C3113-0E0F-4F5C-AA91-F75E76913C2A}" presName="parentText" presStyleLbl="alignNode1" presStyleIdx="0" presStyleCnt="4">
        <dgm:presLayoutVars>
          <dgm:chMax val="1"/>
          <dgm:bulletEnabled/>
        </dgm:presLayoutVars>
      </dgm:prSet>
      <dgm:spPr/>
    </dgm:pt>
    <dgm:pt modelId="{113D96A6-B2E0-4C60-ABBA-F54D2E0F5E6B}" type="pres">
      <dgm:prSet presAssocID="{9B7C3113-0E0F-4F5C-AA91-F75E76913C2A}" presName="descendantText" presStyleLbl="alignAccFollowNode1" presStyleIdx="0" presStyleCnt="4">
        <dgm:presLayoutVars>
          <dgm:bulletEnabled/>
        </dgm:presLayoutVars>
      </dgm:prSet>
      <dgm:spPr/>
    </dgm:pt>
    <dgm:pt modelId="{EA537F80-F9BA-460B-B09B-A3D8374C1A38}" type="pres">
      <dgm:prSet presAssocID="{97D02E35-FF9F-4ECA-A26D-9EC6639CE8FE}" presName="sp" presStyleCnt="0"/>
      <dgm:spPr/>
    </dgm:pt>
    <dgm:pt modelId="{8B9B7820-F157-4174-B218-5ED0045F269A}" type="pres">
      <dgm:prSet presAssocID="{A280C007-67BE-49D5-8A0D-5691E40AB2E8}" presName="linNode" presStyleCnt="0"/>
      <dgm:spPr/>
    </dgm:pt>
    <dgm:pt modelId="{777ADFAE-AC32-4465-AC8F-4B43F5C1E8B7}" type="pres">
      <dgm:prSet presAssocID="{A280C007-67BE-49D5-8A0D-5691E40AB2E8}" presName="parentText" presStyleLbl="alignNode1" presStyleIdx="1" presStyleCnt="4">
        <dgm:presLayoutVars>
          <dgm:chMax val="1"/>
          <dgm:bulletEnabled/>
        </dgm:presLayoutVars>
      </dgm:prSet>
      <dgm:spPr/>
    </dgm:pt>
    <dgm:pt modelId="{8F86D0A2-FACD-435D-8000-2B98A6FC4649}" type="pres">
      <dgm:prSet presAssocID="{A280C007-67BE-49D5-8A0D-5691E40AB2E8}" presName="descendantText" presStyleLbl="alignAccFollowNode1" presStyleIdx="1" presStyleCnt="4">
        <dgm:presLayoutVars>
          <dgm:bulletEnabled/>
        </dgm:presLayoutVars>
      </dgm:prSet>
      <dgm:spPr/>
    </dgm:pt>
    <dgm:pt modelId="{2EBD2A88-D07E-43A1-8815-F40280915FCD}" type="pres">
      <dgm:prSet presAssocID="{8A3A7A0D-1C7B-45E5-BBB6-559756EAD140}" presName="sp" presStyleCnt="0"/>
      <dgm:spPr/>
    </dgm:pt>
    <dgm:pt modelId="{2D519AA3-47F7-46B8-B902-8AE0AE7D6D3C}" type="pres">
      <dgm:prSet presAssocID="{5B11DAA8-93D0-4F3C-8AE8-00545F585A55}" presName="linNode" presStyleCnt="0"/>
      <dgm:spPr/>
    </dgm:pt>
    <dgm:pt modelId="{300424AE-F534-47A6-8D16-9E6094B2BE30}" type="pres">
      <dgm:prSet presAssocID="{5B11DAA8-93D0-4F3C-8AE8-00545F585A55}" presName="parentText" presStyleLbl="alignNode1" presStyleIdx="2" presStyleCnt="4">
        <dgm:presLayoutVars>
          <dgm:chMax val="1"/>
          <dgm:bulletEnabled/>
        </dgm:presLayoutVars>
      </dgm:prSet>
      <dgm:spPr/>
    </dgm:pt>
    <dgm:pt modelId="{1ABB962A-2C05-454D-B6A1-778C83C90FF8}" type="pres">
      <dgm:prSet presAssocID="{5B11DAA8-93D0-4F3C-8AE8-00545F585A55}" presName="descendantText" presStyleLbl="alignAccFollowNode1" presStyleIdx="2" presStyleCnt="4">
        <dgm:presLayoutVars>
          <dgm:bulletEnabled/>
        </dgm:presLayoutVars>
      </dgm:prSet>
      <dgm:spPr/>
    </dgm:pt>
    <dgm:pt modelId="{2E52ECDA-520F-4563-8D4F-5A0C30CADF89}" type="pres">
      <dgm:prSet presAssocID="{801E015F-D195-4C54-BEAD-B37C9214A774}" presName="sp" presStyleCnt="0"/>
      <dgm:spPr/>
    </dgm:pt>
    <dgm:pt modelId="{202A9909-77F5-48AE-98E8-1101E1F04136}" type="pres">
      <dgm:prSet presAssocID="{5A875DE4-3695-4F68-A635-9554C0E8FF71}" presName="linNode" presStyleCnt="0"/>
      <dgm:spPr/>
    </dgm:pt>
    <dgm:pt modelId="{D35A9955-AB0B-4148-904A-31BA8241CB9B}" type="pres">
      <dgm:prSet presAssocID="{5A875DE4-3695-4F68-A635-9554C0E8FF71}" presName="parentText" presStyleLbl="alignNode1" presStyleIdx="3" presStyleCnt="4">
        <dgm:presLayoutVars>
          <dgm:chMax val="1"/>
          <dgm:bulletEnabled/>
        </dgm:presLayoutVars>
      </dgm:prSet>
      <dgm:spPr/>
    </dgm:pt>
    <dgm:pt modelId="{7F4F5F9B-B5AA-414D-A101-7160BE689A3A}" type="pres">
      <dgm:prSet presAssocID="{5A875DE4-3695-4F68-A635-9554C0E8FF71}" presName="descendantText" presStyleLbl="alignAccFollowNode1" presStyleIdx="3" presStyleCnt="4">
        <dgm:presLayoutVars>
          <dgm:bulletEnabled/>
        </dgm:presLayoutVars>
      </dgm:prSet>
      <dgm:spPr/>
    </dgm:pt>
  </dgm:ptLst>
  <dgm:cxnLst>
    <dgm:cxn modelId="{092D0810-CDB7-4F68-B4FC-888A30BAFCC4}" srcId="{3B3704D4-31E5-45B6-9A0D-1F14324036FB}" destId="{9B7C3113-0E0F-4F5C-AA91-F75E76913C2A}" srcOrd="0" destOrd="0" parTransId="{9EBE6D06-E9C7-47A3-8DBC-2D1285A4989D}" sibTransId="{97D02E35-FF9F-4ECA-A26D-9EC6639CE8FE}"/>
    <dgm:cxn modelId="{82631C15-215A-4811-B36D-B091D91EAFD9}" srcId="{5B11DAA8-93D0-4F3C-8AE8-00545F585A55}" destId="{596B6DB5-66C6-45E7-880F-D235E445C6BF}" srcOrd="0" destOrd="0" parTransId="{2B0B7E82-E3FF-48F3-B71B-89860364527F}" sibTransId="{66896109-7DF3-4BF8-88A5-8E23107294B7}"/>
    <dgm:cxn modelId="{C682F51D-0519-46F9-95CB-2EA04CE55BAE}" type="presOf" srcId="{3B3704D4-31E5-45B6-9A0D-1F14324036FB}" destId="{8BE2CD32-C43C-482C-9727-4DF7881CB393}" srcOrd="0" destOrd="0" presId="urn:microsoft.com/office/officeart/2016/7/layout/VerticalSolidActionList"/>
    <dgm:cxn modelId="{F268C320-62CE-4D7A-891E-198640F6C6EA}" srcId="{A280C007-67BE-49D5-8A0D-5691E40AB2E8}" destId="{0AC57C29-1007-4A74-8120-106AA2FEB659}" srcOrd="0" destOrd="0" parTransId="{47C477F7-E375-4D7D-B44C-E0C4145A367D}" sibTransId="{521C1B94-170D-4586-94D5-645D3CB01B0C}"/>
    <dgm:cxn modelId="{FC219F21-6F76-4658-9BD6-C8A543D18ED2}" srcId="{3B3704D4-31E5-45B6-9A0D-1F14324036FB}" destId="{A280C007-67BE-49D5-8A0D-5691E40AB2E8}" srcOrd="1" destOrd="0" parTransId="{F9C36B68-C75F-467B-A48E-10BDFCD6E7C1}" sibTransId="{8A3A7A0D-1C7B-45E5-BBB6-559756EAD140}"/>
    <dgm:cxn modelId="{5FEEC164-92CD-4EFA-A46E-474826EC3DC5}" type="presOf" srcId="{A280C007-67BE-49D5-8A0D-5691E40AB2E8}" destId="{777ADFAE-AC32-4465-AC8F-4B43F5C1E8B7}" srcOrd="0" destOrd="0" presId="urn:microsoft.com/office/officeart/2016/7/layout/VerticalSolidActionList"/>
    <dgm:cxn modelId="{FDE85666-56A3-409E-8873-D44E4D50725F}" type="presOf" srcId="{596B6DB5-66C6-45E7-880F-D235E445C6BF}" destId="{1ABB962A-2C05-454D-B6A1-778C83C90FF8}" srcOrd="0" destOrd="0" presId="urn:microsoft.com/office/officeart/2016/7/layout/VerticalSolidActionList"/>
    <dgm:cxn modelId="{BA1D8147-ADBC-4022-BF47-85B38C175E31}" type="presOf" srcId="{0AC57C29-1007-4A74-8120-106AA2FEB659}" destId="{8F86D0A2-FACD-435D-8000-2B98A6FC4649}" srcOrd="0" destOrd="0" presId="urn:microsoft.com/office/officeart/2016/7/layout/VerticalSolidActionList"/>
    <dgm:cxn modelId="{7562DB67-4B84-4339-9482-8367FB3C4552}" type="presOf" srcId="{5A875DE4-3695-4F68-A635-9554C0E8FF71}" destId="{D35A9955-AB0B-4148-904A-31BA8241CB9B}" srcOrd="0" destOrd="0" presId="urn:microsoft.com/office/officeart/2016/7/layout/VerticalSolidActionList"/>
    <dgm:cxn modelId="{EC664769-12EE-47B3-A204-F3AE2B138677}" srcId="{9B7C3113-0E0F-4F5C-AA91-F75E76913C2A}" destId="{8F337364-3B7B-4724-9612-0D1612B90F40}" srcOrd="0" destOrd="0" parTransId="{BD3CF808-9C78-4F83-8B95-EB1885C7BE7C}" sibTransId="{AB8367CA-9640-4791-82E1-DF3E03F7C668}"/>
    <dgm:cxn modelId="{9462B149-BEC5-46B8-BBEC-A942AFBFBDA3}" type="presOf" srcId="{EE9F9885-5D53-48E1-8551-845830ABA020}" destId="{7F4F5F9B-B5AA-414D-A101-7160BE689A3A}" srcOrd="0" destOrd="0" presId="urn:microsoft.com/office/officeart/2016/7/layout/VerticalSolidActionList"/>
    <dgm:cxn modelId="{8CD4D670-BEA5-4407-9A13-AEF5A3A857EF}" type="presOf" srcId="{8F337364-3B7B-4724-9612-0D1612B90F40}" destId="{113D96A6-B2E0-4C60-ABBA-F54D2E0F5E6B}" srcOrd="0" destOrd="0" presId="urn:microsoft.com/office/officeart/2016/7/layout/VerticalSolidActionList"/>
    <dgm:cxn modelId="{481EC98F-A6F0-4998-A42A-26D73600935A}" type="presOf" srcId="{5B11DAA8-93D0-4F3C-8AE8-00545F585A55}" destId="{300424AE-F534-47A6-8D16-9E6094B2BE30}" srcOrd="0" destOrd="0" presId="urn:microsoft.com/office/officeart/2016/7/layout/VerticalSolidActionList"/>
    <dgm:cxn modelId="{ED770193-ABD7-4373-98BB-D66706FB106F}" srcId="{5A875DE4-3695-4F68-A635-9554C0E8FF71}" destId="{EE9F9885-5D53-48E1-8551-845830ABA020}" srcOrd="0" destOrd="0" parTransId="{5757620E-0496-4D6F-BBD9-11050B26EA8A}" sibTransId="{22EC3243-DB14-4E27-9124-CAA714BDDC72}"/>
    <dgm:cxn modelId="{5A2579A2-983A-46D3-974E-58E055427210}" type="presOf" srcId="{9B7C3113-0E0F-4F5C-AA91-F75E76913C2A}" destId="{209C44DF-9F76-41D4-99B0-BAD60C4FDF4D}" srcOrd="0" destOrd="0" presId="urn:microsoft.com/office/officeart/2016/7/layout/VerticalSolidActionList"/>
    <dgm:cxn modelId="{BD58D0A8-15F1-4C02-9153-67298E02B1F9}" srcId="{3B3704D4-31E5-45B6-9A0D-1F14324036FB}" destId="{5A875DE4-3695-4F68-A635-9554C0E8FF71}" srcOrd="3" destOrd="0" parTransId="{A1B8DA6E-D419-4C6A-AB68-B510A96D8DD4}" sibTransId="{80880954-DF28-4824-957C-2D782FD4C064}"/>
    <dgm:cxn modelId="{EABD5DE8-3C5E-4A3C-95FB-EB971F598B6B}" srcId="{3B3704D4-31E5-45B6-9A0D-1F14324036FB}" destId="{5B11DAA8-93D0-4F3C-8AE8-00545F585A55}" srcOrd="2" destOrd="0" parTransId="{E31107BB-0120-4671-BFF7-3C8CC00BCE02}" sibTransId="{801E015F-D195-4C54-BEAD-B37C9214A774}"/>
    <dgm:cxn modelId="{284231AD-C82B-46A6-8B9D-7F9942057D85}" type="presParOf" srcId="{8BE2CD32-C43C-482C-9727-4DF7881CB393}" destId="{41C7B532-0501-48DE-8CF6-D03CD4CC95D2}" srcOrd="0" destOrd="0" presId="urn:microsoft.com/office/officeart/2016/7/layout/VerticalSolidActionList"/>
    <dgm:cxn modelId="{E553CDB1-B33A-48A2-96F5-8839A0EEF634}" type="presParOf" srcId="{41C7B532-0501-48DE-8CF6-D03CD4CC95D2}" destId="{209C44DF-9F76-41D4-99B0-BAD60C4FDF4D}" srcOrd="0" destOrd="0" presId="urn:microsoft.com/office/officeart/2016/7/layout/VerticalSolidActionList"/>
    <dgm:cxn modelId="{5CC25CCF-FE4D-4892-946F-5E6A22EBBA5F}" type="presParOf" srcId="{41C7B532-0501-48DE-8CF6-D03CD4CC95D2}" destId="{113D96A6-B2E0-4C60-ABBA-F54D2E0F5E6B}" srcOrd="1" destOrd="0" presId="urn:microsoft.com/office/officeart/2016/7/layout/VerticalSolidActionList"/>
    <dgm:cxn modelId="{F8877423-EF92-4495-9F39-691C5B9BE562}" type="presParOf" srcId="{8BE2CD32-C43C-482C-9727-4DF7881CB393}" destId="{EA537F80-F9BA-460B-B09B-A3D8374C1A38}" srcOrd="1" destOrd="0" presId="urn:microsoft.com/office/officeart/2016/7/layout/VerticalSolidActionList"/>
    <dgm:cxn modelId="{C57DB312-F647-4702-804F-6060C18F96FC}" type="presParOf" srcId="{8BE2CD32-C43C-482C-9727-4DF7881CB393}" destId="{8B9B7820-F157-4174-B218-5ED0045F269A}" srcOrd="2" destOrd="0" presId="urn:microsoft.com/office/officeart/2016/7/layout/VerticalSolidActionList"/>
    <dgm:cxn modelId="{E8F5DB08-7A75-4E16-9299-C8B4499369F1}" type="presParOf" srcId="{8B9B7820-F157-4174-B218-5ED0045F269A}" destId="{777ADFAE-AC32-4465-AC8F-4B43F5C1E8B7}" srcOrd="0" destOrd="0" presId="urn:microsoft.com/office/officeart/2016/7/layout/VerticalSolidActionList"/>
    <dgm:cxn modelId="{4BB52164-A698-4F6F-98CD-4B9E84D6A3DA}" type="presParOf" srcId="{8B9B7820-F157-4174-B218-5ED0045F269A}" destId="{8F86D0A2-FACD-435D-8000-2B98A6FC4649}" srcOrd="1" destOrd="0" presId="urn:microsoft.com/office/officeart/2016/7/layout/VerticalSolidActionList"/>
    <dgm:cxn modelId="{F79DB2E3-F02B-441F-889F-3CE276CDF88D}" type="presParOf" srcId="{8BE2CD32-C43C-482C-9727-4DF7881CB393}" destId="{2EBD2A88-D07E-43A1-8815-F40280915FCD}" srcOrd="3" destOrd="0" presId="urn:microsoft.com/office/officeart/2016/7/layout/VerticalSolidActionList"/>
    <dgm:cxn modelId="{3EC707C0-D1D2-423F-AFD1-8EC6E50992EB}" type="presParOf" srcId="{8BE2CD32-C43C-482C-9727-4DF7881CB393}" destId="{2D519AA3-47F7-46B8-B902-8AE0AE7D6D3C}" srcOrd="4" destOrd="0" presId="urn:microsoft.com/office/officeart/2016/7/layout/VerticalSolidActionList"/>
    <dgm:cxn modelId="{0068ED61-2854-4945-B0DD-573D5E5A719F}" type="presParOf" srcId="{2D519AA3-47F7-46B8-B902-8AE0AE7D6D3C}" destId="{300424AE-F534-47A6-8D16-9E6094B2BE30}" srcOrd="0" destOrd="0" presId="urn:microsoft.com/office/officeart/2016/7/layout/VerticalSolidActionList"/>
    <dgm:cxn modelId="{C0FC2B11-2902-4723-B78D-A06142A5E967}" type="presParOf" srcId="{2D519AA3-47F7-46B8-B902-8AE0AE7D6D3C}" destId="{1ABB962A-2C05-454D-B6A1-778C83C90FF8}" srcOrd="1" destOrd="0" presId="urn:microsoft.com/office/officeart/2016/7/layout/VerticalSolidActionList"/>
    <dgm:cxn modelId="{03D3D79E-558E-42BD-8619-5B9F2B3635F5}" type="presParOf" srcId="{8BE2CD32-C43C-482C-9727-4DF7881CB393}" destId="{2E52ECDA-520F-4563-8D4F-5A0C30CADF89}" srcOrd="5" destOrd="0" presId="urn:microsoft.com/office/officeart/2016/7/layout/VerticalSolidActionList"/>
    <dgm:cxn modelId="{12A6CDE2-E1AC-42C0-A9DE-79C325D6AB78}" type="presParOf" srcId="{8BE2CD32-C43C-482C-9727-4DF7881CB393}" destId="{202A9909-77F5-48AE-98E8-1101E1F04136}" srcOrd="6" destOrd="0" presId="urn:microsoft.com/office/officeart/2016/7/layout/VerticalSolidActionList"/>
    <dgm:cxn modelId="{C706EAED-416C-4FF7-8E36-4B838E3BB736}" type="presParOf" srcId="{202A9909-77F5-48AE-98E8-1101E1F04136}" destId="{D35A9955-AB0B-4148-904A-31BA8241CB9B}" srcOrd="0" destOrd="0" presId="urn:microsoft.com/office/officeart/2016/7/layout/VerticalSolidActionList"/>
    <dgm:cxn modelId="{FB87E3BB-706B-4817-84F1-6657AE58E00A}" type="presParOf" srcId="{202A9909-77F5-48AE-98E8-1101E1F04136}" destId="{7F4F5F9B-B5AA-414D-A101-7160BE689A3A}"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862EBA-F815-4EE3-B9CB-4CDF9E19812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0EBA438-320A-4696-B0D9-01C6466808EE}">
      <dgm:prSet/>
      <dgm:spPr/>
      <dgm:t>
        <a:bodyPr/>
        <a:lstStyle/>
        <a:p>
          <a:r>
            <a:rPr lang="en-US" dirty="0"/>
            <a:t>Accurint</a:t>
          </a:r>
        </a:p>
      </dgm:t>
    </dgm:pt>
    <dgm:pt modelId="{634956A3-3A15-4806-8AC9-2995947223A8}" type="parTrans" cxnId="{00D723B1-1C6F-42FA-BB0B-1E92FE79C381}">
      <dgm:prSet/>
      <dgm:spPr/>
      <dgm:t>
        <a:bodyPr/>
        <a:lstStyle/>
        <a:p>
          <a:endParaRPr lang="en-US"/>
        </a:p>
      </dgm:t>
    </dgm:pt>
    <dgm:pt modelId="{046686C9-5BEF-445A-86F3-ADDCA7C3D654}" type="sibTrans" cxnId="{00D723B1-1C6F-42FA-BB0B-1E92FE79C381}">
      <dgm:prSet/>
      <dgm:spPr/>
      <dgm:t>
        <a:bodyPr/>
        <a:lstStyle/>
        <a:p>
          <a:endParaRPr lang="en-US"/>
        </a:p>
      </dgm:t>
    </dgm:pt>
    <dgm:pt modelId="{52FAB302-E3BE-4E63-B6CC-3FC382300345}">
      <dgm:prSet/>
      <dgm:spPr/>
      <dgm:t>
        <a:bodyPr/>
        <a:lstStyle/>
        <a:p>
          <a:r>
            <a:rPr lang="en-US"/>
            <a:t>Clear</a:t>
          </a:r>
        </a:p>
      </dgm:t>
    </dgm:pt>
    <dgm:pt modelId="{B0956E02-EE11-4CB6-B91F-98AD44457050}" type="parTrans" cxnId="{3D927A3C-2E5B-4CDB-8C95-621AE50A16C5}">
      <dgm:prSet/>
      <dgm:spPr/>
      <dgm:t>
        <a:bodyPr/>
        <a:lstStyle/>
        <a:p>
          <a:endParaRPr lang="en-US"/>
        </a:p>
      </dgm:t>
    </dgm:pt>
    <dgm:pt modelId="{7D33FC61-D4D8-44C1-B371-0FC459885B7F}" type="sibTrans" cxnId="{3D927A3C-2E5B-4CDB-8C95-621AE50A16C5}">
      <dgm:prSet/>
      <dgm:spPr/>
      <dgm:t>
        <a:bodyPr/>
        <a:lstStyle/>
        <a:p>
          <a:endParaRPr lang="en-US"/>
        </a:p>
      </dgm:t>
    </dgm:pt>
    <dgm:pt modelId="{C6957F00-97C4-4E09-A66A-4C21302A32A1}">
      <dgm:prSet/>
      <dgm:spPr/>
      <dgm:t>
        <a:bodyPr/>
        <a:lstStyle/>
        <a:p>
          <a:r>
            <a:rPr lang="en-US"/>
            <a:t>FPLS</a:t>
          </a:r>
        </a:p>
      </dgm:t>
    </dgm:pt>
    <dgm:pt modelId="{F3A8BF2E-AC0F-47DA-A8A1-C35233502511}" type="parTrans" cxnId="{3CF2208F-3363-4844-A6F6-E25C2FD5F6C1}">
      <dgm:prSet/>
      <dgm:spPr/>
      <dgm:t>
        <a:bodyPr/>
        <a:lstStyle/>
        <a:p>
          <a:endParaRPr lang="en-US"/>
        </a:p>
      </dgm:t>
    </dgm:pt>
    <dgm:pt modelId="{E80CA55E-DFF7-4B98-96E4-75B12BBE869A}" type="sibTrans" cxnId="{3CF2208F-3363-4844-A6F6-E25C2FD5F6C1}">
      <dgm:prSet/>
      <dgm:spPr/>
      <dgm:t>
        <a:bodyPr/>
        <a:lstStyle/>
        <a:p>
          <a:endParaRPr lang="en-US"/>
        </a:p>
      </dgm:t>
    </dgm:pt>
    <dgm:pt modelId="{6273D424-1EA1-4927-BDFE-34D69C079CDD}">
      <dgm:prSet/>
      <dgm:spPr/>
      <dgm:t>
        <a:bodyPr/>
        <a:lstStyle/>
        <a:p>
          <a:r>
            <a:rPr lang="en-US" dirty="0"/>
            <a:t>FileNet</a:t>
          </a:r>
        </a:p>
      </dgm:t>
    </dgm:pt>
    <dgm:pt modelId="{F5C21CBC-A49B-43C4-9EB3-C966F2730AEB}" type="parTrans" cxnId="{0B4033F5-7FBE-4651-8F1A-3739C5DA3F52}">
      <dgm:prSet/>
      <dgm:spPr/>
      <dgm:t>
        <a:bodyPr/>
        <a:lstStyle/>
        <a:p>
          <a:endParaRPr lang="en-US"/>
        </a:p>
      </dgm:t>
    </dgm:pt>
    <dgm:pt modelId="{5B06C416-7C86-4B2E-835E-585EE0640B18}" type="sibTrans" cxnId="{0B4033F5-7FBE-4651-8F1A-3739C5DA3F52}">
      <dgm:prSet/>
      <dgm:spPr/>
      <dgm:t>
        <a:bodyPr/>
        <a:lstStyle/>
        <a:p>
          <a:endParaRPr lang="en-US"/>
        </a:p>
      </dgm:t>
    </dgm:pt>
    <dgm:pt modelId="{C5489FA8-044E-4F9E-B0BA-9F80AF87107A}">
      <dgm:prSet/>
      <dgm:spPr/>
      <dgm:t>
        <a:bodyPr/>
        <a:lstStyle/>
        <a:p>
          <a:r>
            <a:rPr lang="en-US" dirty="0"/>
            <a:t>Work Number</a:t>
          </a:r>
        </a:p>
      </dgm:t>
    </dgm:pt>
    <dgm:pt modelId="{A51799EA-C471-4255-88D7-50763CA826DB}" type="parTrans" cxnId="{3B38AA01-D41E-403B-ADCE-8B7129AB80EB}">
      <dgm:prSet/>
      <dgm:spPr/>
      <dgm:t>
        <a:bodyPr/>
        <a:lstStyle/>
        <a:p>
          <a:endParaRPr lang="en-US"/>
        </a:p>
      </dgm:t>
    </dgm:pt>
    <dgm:pt modelId="{C60D14F6-8879-4F52-850A-919A23B53AC1}" type="sibTrans" cxnId="{3B38AA01-D41E-403B-ADCE-8B7129AB80EB}">
      <dgm:prSet/>
      <dgm:spPr/>
      <dgm:t>
        <a:bodyPr/>
        <a:lstStyle/>
        <a:p>
          <a:endParaRPr lang="en-US"/>
        </a:p>
      </dgm:t>
    </dgm:pt>
    <dgm:pt modelId="{B596F270-5DD4-4C1B-97ED-D754F37D4C46}">
      <dgm:prSet/>
      <dgm:spPr/>
      <dgm:t>
        <a:bodyPr/>
        <a:lstStyle/>
        <a:p>
          <a:r>
            <a:rPr lang="en-US" dirty="0"/>
            <a:t>DOL/LWC</a:t>
          </a:r>
        </a:p>
      </dgm:t>
    </dgm:pt>
    <dgm:pt modelId="{960CCAAE-D34C-4AA7-A53A-979B173581D0}" type="parTrans" cxnId="{3781CB40-82A7-4361-A66E-9477CFC47DDA}">
      <dgm:prSet/>
      <dgm:spPr/>
      <dgm:t>
        <a:bodyPr/>
        <a:lstStyle/>
        <a:p>
          <a:endParaRPr lang="en-US"/>
        </a:p>
      </dgm:t>
    </dgm:pt>
    <dgm:pt modelId="{06C24741-A436-4D40-A220-3264A8B2EE89}" type="sibTrans" cxnId="{3781CB40-82A7-4361-A66E-9477CFC47DDA}">
      <dgm:prSet/>
      <dgm:spPr/>
      <dgm:t>
        <a:bodyPr/>
        <a:lstStyle/>
        <a:p>
          <a:endParaRPr lang="en-US"/>
        </a:p>
      </dgm:t>
    </dgm:pt>
    <dgm:pt modelId="{E2B070C3-86AA-4537-BE2A-4692412B6CF4}">
      <dgm:prSet/>
      <dgm:spPr/>
      <dgm:t>
        <a:bodyPr/>
        <a:lstStyle/>
        <a:p>
          <a:r>
            <a:rPr lang="en-US" dirty="0" err="1"/>
            <a:t>Vinelink</a:t>
          </a:r>
          <a:r>
            <a:rPr lang="en-US" dirty="0"/>
            <a:t>//Bureau of Federal Prisons</a:t>
          </a:r>
        </a:p>
      </dgm:t>
    </dgm:pt>
    <dgm:pt modelId="{8F158650-4FA9-4816-B26A-20AD4670F3B7}" type="parTrans" cxnId="{D5B9EF19-88DE-40ED-9F25-EF9940E11693}">
      <dgm:prSet/>
      <dgm:spPr/>
      <dgm:t>
        <a:bodyPr/>
        <a:lstStyle/>
        <a:p>
          <a:endParaRPr lang="en-US"/>
        </a:p>
      </dgm:t>
    </dgm:pt>
    <dgm:pt modelId="{C1CE3E03-F22F-4C85-90D2-0D637DCAE845}" type="sibTrans" cxnId="{D5B9EF19-88DE-40ED-9F25-EF9940E11693}">
      <dgm:prSet/>
      <dgm:spPr/>
      <dgm:t>
        <a:bodyPr/>
        <a:lstStyle/>
        <a:p>
          <a:endParaRPr lang="en-US"/>
        </a:p>
      </dgm:t>
    </dgm:pt>
    <dgm:pt modelId="{9F15E80F-4903-4D55-9295-D49C0B06467A}">
      <dgm:prSet/>
      <dgm:spPr/>
      <dgm:t>
        <a:bodyPr/>
        <a:lstStyle/>
        <a:p>
          <a:r>
            <a:rPr lang="en-US"/>
            <a:t>Facebook</a:t>
          </a:r>
        </a:p>
      </dgm:t>
    </dgm:pt>
    <dgm:pt modelId="{9077F1C1-0379-470A-848F-6FFFF645E2AA}" type="parTrans" cxnId="{7B9B2F93-720F-4781-81BC-240861E548E0}">
      <dgm:prSet/>
      <dgm:spPr/>
      <dgm:t>
        <a:bodyPr/>
        <a:lstStyle/>
        <a:p>
          <a:endParaRPr lang="en-US"/>
        </a:p>
      </dgm:t>
    </dgm:pt>
    <dgm:pt modelId="{A3D149A5-5C47-4E65-9804-D8338BD661C2}" type="sibTrans" cxnId="{7B9B2F93-720F-4781-81BC-240861E548E0}">
      <dgm:prSet/>
      <dgm:spPr/>
      <dgm:t>
        <a:bodyPr/>
        <a:lstStyle/>
        <a:p>
          <a:endParaRPr lang="en-US"/>
        </a:p>
      </dgm:t>
    </dgm:pt>
    <dgm:pt modelId="{7B771D5B-C9A2-4D9B-878A-F297DDA8C267}">
      <dgm:prSet/>
      <dgm:spPr/>
      <dgm:t>
        <a:bodyPr/>
        <a:lstStyle/>
        <a:p>
          <a:r>
            <a:rPr lang="en-US" dirty="0"/>
            <a:t>Google</a:t>
          </a:r>
        </a:p>
      </dgm:t>
    </dgm:pt>
    <dgm:pt modelId="{E7AC4AA0-DEFA-41B6-BE74-834453D14EE6}" type="parTrans" cxnId="{B424A0A1-8C77-4B81-9CB7-3CED8951BE79}">
      <dgm:prSet/>
      <dgm:spPr/>
      <dgm:t>
        <a:bodyPr/>
        <a:lstStyle/>
        <a:p>
          <a:endParaRPr lang="en-US"/>
        </a:p>
      </dgm:t>
    </dgm:pt>
    <dgm:pt modelId="{BB66ECD3-D7A1-4759-992E-1A40A58B8AE6}" type="sibTrans" cxnId="{B424A0A1-8C77-4B81-9CB7-3CED8951BE79}">
      <dgm:prSet/>
      <dgm:spPr/>
      <dgm:t>
        <a:bodyPr/>
        <a:lstStyle/>
        <a:p>
          <a:endParaRPr lang="en-US"/>
        </a:p>
      </dgm:t>
    </dgm:pt>
    <dgm:pt modelId="{C54AE396-F0EF-4D8C-A65B-AA9DCD95D054}">
      <dgm:prSet/>
      <dgm:spPr/>
      <dgm:t>
        <a:bodyPr/>
        <a:lstStyle/>
        <a:p>
          <a:r>
            <a:rPr lang="en-US" dirty="0"/>
            <a:t>INSE</a:t>
          </a:r>
        </a:p>
      </dgm:t>
    </dgm:pt>
    <dgm:pt modelId="{E931703C-7825-4DCD-8167-29A4AE6BBF5B}" type="parTrans" cxnId="{0C929B2D-125B-4063-A7EC-591BC742DC0A}">
      <dgm:prSet/>
      <dgm:spPr/>
      <dgm:t>
        <a:bodyPr/>
        <a:lstStyle/>
        <a:p>
          <a:endParaRPr lang="en-US"/>
        </a:p>
      </dgm:t>
    </dgm:pt>
    <dgm:pt modelId="{F12DF9AE-6881-4466-817F-E9B9658ACC0D}" type="sibTrans" cxnId="{0C929B2D-125B-4063-A7EC-591BC742DC0A}">
      <dgm:prSet/>
      <dgm:spPr/>
      <dgm:t>
        <a:bodyPr/>
        <a:lstStyle/>
        <a:p>
          <a:endParaRPr lang="en-US"/>
        </a:p>
      </dgm:t>
    </dgm:pt>
    <dgm:pt modelId="{2833D734-2E17-49D1-9C5B-ED91039A304F}">
      <dgm:prSet/>
      <dgm:spPr/>
      <dgm:t>
        <a:bodyPr/>
        <a:lstStyle/>
        <a:p>
          <a:r>
            <a:rPr lang="en-US" dirty="0"/>
            <a:t>Other Cases</a:t>
          </a:r>
        </a:p>
      </dgm:t>
    </dgm:pt>
    <dgm:pt modelId="{82D93776-0495-4AC0-8D96-4411CA704501}" type="parTrans" cxnId="{40F85A11-23A1-4A0B-BB16-DE651DD66616}">
      <dgm:prSet/>
      <dgm:spPr/>
      <dgm:t>
        <a:bodyPr/>
        <a:lstStyle/>
        <a:p>
          <a:endParaRPr lang="en-US"/>
        </a:p>
      </dgm:t>
    </dgm:pt>
    <dgm:pt modelId="{75FE4CE2-D453-40CF-AB39-A7A9994C69EE}" type="sibTrans" cxnId="{40F85A11-23A1-4A0B-BB16-DE651DD66616}">
      <dgm:prSet/>
      <dgm:spPr/>
      <dgm:t>
        <a:bodyPr/>
        <a:lstStyle/>
        <a:p>
          <a:endParaRPr lang="en-US"/>
        </a:p>
      </dgm:t>
    </dgm:pt>
    <dgm:pt modelId="{4AA4948C-1739-499D-B942-216AF7CE436F}">
      <dgm:prSet/>
      <dgm:spPr/>
      <dgm:t>
        <a:bodyPr/>
        <a:lstStyle/>
        <a:p>
          <a:r>
            <a:rPr lang="en-US" dirty="0"/>
            <a:t>Contact w/parties</a:t>
          </a:r>
        </a:p>
      </dgm:t>
    </dgm:pt>
    <dgm:pt modelId="{E09C5007-BA81-49EA-A654-7CDF86C407F6}" type="parTrans" cxnId="{5E876C9B-1306-4C5F-AE06-517C849CB47C}">
      <dgm:prSet/>
      <dgm:spPr/>
      <dgm:t>
        <a:bodyPr/>
        <a:lstStyle/>
        <a:p>
          <a:endParaRPr lang="en-US"/>
        </a:p>
      </dgm:t>
    </dgm:pt>
    <dgm:pt modelId="{9E8185AC-A2A9-4FA5-AFC3-C4A18C32EAF5}" type="sibTrans" cxnId="{5E876C9B-1306-4C5F-AE06-517C849CB47C}">
      <dgm:prSet/>
      <dgm:spPr/>
      <dgm:t>
        <a:bodyPr/>
        <a:lstStyle/>
        <a:p>
          <a:endParaRPr lang="en-US"/>
        </a:p>
      </dgm:t>
    </dgm:pt>
    <dgm:pt modelId="{08538142-3E38-4E3A-9630-9F1373EC297B}">
      <dgm:prSet/>
      <dgm:spPr/>
      <dgm:t>
        <a:bodyPr/>
        <a:lstStyle/>
        <a:p>
          <a:r>
            <a:rPr lang="en-US" dirty="0"/>
            <a:t>204s</a:t>
          </a:r>
        </a:p>
      </dgm:t>
    </dgm:pt>
    <dgm:pt modelId="{4F3F9553-F614-481A-8CD5-B62E330D9338}" type="parTrans" cxnId="{FE47409F-FDDD-431B-A044-8413097EC6E0}">
      <dgm:prSet/>
      <dgm:spPr/>
      <dgm:t>
        <a:bodyPr/>
        <a:lstStyle/>
        <a:p>
          <a:endParaRPr lang="en-US"/>
        </a:p>
      </dgm:t>
    </dgm:pt>
    <dgm:pt modelId="{E30984A1-A6ED-4F42-93E1-BBD934A0E2B1}" type="sibTrans" cxnId="{FE47409F-FDDD-431B-A044-8413097EC6E0}">
      <dgm:prSet/>
      <dgm:spPr/>
      <dgm:t>
        <a:bodyPr/>
        <a:lstStyle/>
        <a:p>
          <a:endParaRPr lang="en-US"/>
        </a:p>
      </dgm:t>
    </dgm:pt>
    <dgm:pt modelId="{FC20BF7D-460B-4B6C-9986-6AF4596BBA65}">
      <dgm:prSet/>
      <dgm:spPr/>
      <dgm:t>
        <a:bodyPr/>
        <a:lstStyle/>
        <a:p>
          <a:r>
            <a:rPr lang="en-US" dirty="0"/>
            <a:t>Other Court Records</a:t>
          </a:r>
        </a:p>
      </dgm:t>
    </dgm:pt>
    <dgm:pt modelId="{41EA84E9-0381-4AE0-B21B-87BB7DA8C1F7}" type="parTrans" cxnId="{E1E3BCC8-2998-4E30-A746-C746A8DEC748}">
      <dgm:prSet/>
      <dgm:spPr/>
      <dgm:t>
        <a:bodyPr/>
        <a:lstStyle/>
        <a:p>
          <a:endParaRPr lang="en-US"/>
        </a:p>
      </dgm:t>
    </dgm:pt>
    <dgm:pt modelId="{899F7B4D-2C39-491F-88AF-597143FE4671}" type="sibTrans" cxnId="{E1E3BCC8-2998-4E30-A746-C746A8DEC748}">
      <dgm:prSet/>
      <dgm:spPr/>
      <dgm:t>
        <a:bodyPr/>
        <a:lstStyle/>
        <a:p>
          <a:endParaRPr lang="en-US"/>
        </a:p>
      </dgm:t>
    </dgm:pt>
    <dgm:pt modelId="{4C594801-9D8B-4F1F-B776-476E3A10418F}">
      <dgm:prSet/>
      <dgm:spPr/>
      <dgm:t>
        <a:bodyPr/>
        <a:lstStyle/>
        <a:p>
          <a:r>
            <a:rPr lang="en-US" dirty="0"/>
            <a:t>Secretary of State</a:t>
          </a:r>
        </a:p>
      </dgm:t>
    </dgm:pt>
    <dgm:pt modelId="{F6016D03-ABA6-423F-88ED-E141F5D60B77}" type="parTrans" cxnId="{4D198ABD-903B-48FD-A8BA-65CA237F24BB}">
      <dgm:prSet/>
      <dgm:spPr/>
      <dgm:t>
        <a:bodyPr/>
        <a:lstStyle/>
        <a:p>
          <a:endParaRPr lang="en-US"/>
        </a:p>
      </dgm:t>
    </dgm:pt>
    <dgm:pt modelId="{88800BDE-5CEE-4C34-AB33-37810C438808}" type="sibTrans" cxnId="{4D198ABD-903B-48FD-A8BA-65CA237F24BB}">
      <dgm:prSet/>
      <dgm:spPr/>
      <dgm:t>
        <a:bodyPr/>
        <a:lstStyle/>
        <a:p>
          <a:endParaRPr lang="en-US"/>
        </a:p>
      </dgm:t>
    </dgm:pt>
    <dgm:pt modelId="{969D4C45-88F6-4EF3-B599-9A811D2F5693}">
      <dgm:prSet/>
      <dgm:spPr/>
      <dgm:t>
        <a:bodyPr/>
        <a:lstStyle/>
        <a:p>
          <a:r>
            <a:rPr lang="en-US"/>
            <a:t>LITE</a:t>
          </a:r>
          <a:endParaRPr lang="en-US" dirty="0"/>
        </a:p>
      </dgm:t>
    </dgm:pt>
    <dgm:pt modelId="{AEF42886-DB96-4C26-8D81-CA5398B09DF6}" type="parTrans" cxnId="{47B29852-E7A2-4B5A-8246-BA1966C350E5}">
      <dgm:prSet/>
      <dgm:spPr/>
      <dgm:t>
        <a:bodyPr/>
        <a:lstStyle/>
        <a:p>
          <a:endParaRPr lang="en-US"/>
        </a:p>
      </dgm:t>
    </dgm:pt>
    <dgm:pt modelId="{20553F45-AA0F-47EA-A0E7-7787219369FC}" type="sibTrans" cxnId="{47B29852-E7A2-4B5A-8246-BA1966C350E5}">
      <dgm:prSet/>
      <dgm:spPr/>
      <dgm:t>
        <a:bodyPr/>
        <a:lstStyle/>
        <a:p>
          <a:endParaRPr lang="en-US"/>
        </a:p>
      </dgm:t>
    </dgm:pt>
    <dgm:pt modelId="{3E4C1A71-9CFB-4FA3-98B7-C151B10F23A4}">
      <dgm:prSet/>
      <dgm:spPr/>
      <dgm:t>
        <a:bodyPr/>
        <a:lstStyle/>
        <a:p>
          <a:r>
            <a:rPr lang="en-US" dirty="0"/>
            <a:t>LA MEDS</a:t>
          </a:r>
        </a:p>
      </dgm:t>
    </dgm:pt>
    <dgm:pt modelId="{B9469A4B-7907-42F7-AA41-F9F540CAE898}" type="parTrans" cxnId="{17EECB66-3F2E-49F6-99BE-3BA6DDB47531}">
      <dgm:prSet/>
      <dgm:spPr/>
      <dgm:t>
        <a:bodyPr/>
        <a:lstStyle/>
        <a:p>
          <a:endParaRPr lang="en-US"/>
        </a:p>
      </dgm:t>
    </dgm:pt>
    <dgm:pt modelId="{2CFEAAFD-2DE4-4F3C-8E40-6764D44CC744}" type="sibTrans" cxnId="{17EECB66-3F2E-49F6-99BE-3BA6DDB47531}">
      <dgm:prSet/>
      <dgm:spPr/>
      <dgm:t>
        <a:bodyPr/>
        <a:lstStyle/>
        <a:p>
          <a:endParaRPr lang="en-US"/>
        </a:p>
      </dgm:t>
    </dgm:pt>
    <dgm:pt modelId="{0802E294-B4A5-4F10-B40D-62836215EB94}">
      <dgm:prSet/>
      <dgm:spPr/>
      <dgm:t>
        <a:bodyPr/>
        <a:lstStyle/>
        <a:p>
          <a:r>
            <a:rPr lang="en-US" dirty="0"/>
            <a:t>LMFA (Banking Information)</a:t>
          </a:r>
        </a:p>
      </dgm:t>
    </dgm:pt>
    <dgm:pt modelId="{59419F3F-C6C3-45BD-BF82-B1A6DFBB34AB}" type="parTrans" cxnId="{8881DD8E-8352-46D9-9C44-8648E19E35E4}">
      <dgm:prSet/>
      <dgm:spPr/>
      <dgm:t>
        <a:bodyPr/>
        <a:lstStyle/>
        <a:p>
          <a:endParaRPr lang="en-US"/>
        </a:p>
      </dgm:t>
    </dgm:pt>
    <dgm:pt modelId="{3A1AAF8A-C878-4ABE-9EFA-8B6972BE1197}" type="sibTrans" cxnId="{8881DD8E-8352-46D9-9C44-8648E19E35E4}">
      <dgm:prSet/>
      <dgm:spPr/>
      <dgm:t>
        <a:bodyPr/>
        <a:lstStyle/>
        <a:p>
          <a:endParaRPr lang="en-US"/>
        </a:p>
      </dgm:t>
    </dgm:pt>
    <dgm:pt modelId="{3FFCC622-EB80-4995-8F85-C83D36D1E97C}">
      <dgm:prSet/>
      <dgm:spPr/>
      <dgm:t>
        <a:bodyPr/>
        <a:lstStyle/>
        <a:p>
          <a:r>
            <a:rPr lang="en-US" dirty="0"/>
            <a:t>Other Ideas?</a:t>
          </a:r>
        </a:p>
      </dgm:t>
    </dgm:pt>
    <dgm:pt modelId="{AF967CA4-8D0B-49FA-A0F0-35AAFCE89299}" type="parTrans" cxnId="{615CB3CA-D517-4B9E-A5E4-4F4A3E59FCB6}">
      <dgm:prSet/>
      <dgm:spPr/>
      <dgm:t>
        <a:bodyPr/>
        <a:lstStyle/>
        <a:p>
          <a:endParaRPr lang="en-US"/>
        </a:p>
      </dgm:t>
    </dgm:pt>
    <dgm:pt modelId="{E0F125A6-4144-47DD-903C-45E7077A3C1E}" type="sibTrans" cxnId="{615CB3CA-D517-4B9E-A5E4-4F4A3E59FCB6}">
      <dgm:prSet/>
      <dgm:spPr/>
      <dgm:t>
        <a:bodyPr/>
        <a:lstStyle/>
        <a:p>
          <a:endParaRPr lang="en-US"/>
        </a:p>
      </dgm:t>
    </dgm:pt>
    <dgm:pt modelId="{19D0C234-DDAD-41F6-B1E1-560820E384B6}">
      <dgm:prSet/>
      <dgm:spPr/>
      <dgm:t>
        <a:bodyPr/>
        <a:lstStyle/>
        <a:p>
          <a:r>
            <a:rPr lang="en-US" dirty="0"/>
            <a:t>Cajun</a:t>
          </a:r>
        </a:p>
      </dgm:t>
    </dgm:pt>
    <dgm:pt modelId="{B6944F79-B585-4A7E-9610-BB681FF70B77}" type="parTrans" cxnId="{2488CD9F-C476-4BDD-8675-D6587F592790}">
      <dgm:prSet/>
      <dgm:spPr/>
      <dgm:t>
        <a:bodyPr/>
        <a:lstStyle/>
        <a:p>
          <a:endParaRPr lang="en-US"/>
        </a:p>
      </dgm:t>
    </dgm:pt>
    <dgm:pt modelId="{4AE72853-1AAA-4A49-AA08-E471D1BD834F}" type="sibTrans" cxnId="{2488CD9F-C476-4BDD-8675-D6587F592790}">
      <dgm:prSet/>
      <dgm:spPr/>
      <dgm:t>
        <a:bodyPr/>
        <a:lstStyle/>
        <a:p>
          <a:endParaRPr lang="en-US"/>
        </a:p>
      </dgm:t>
    </dgm:pt>
    <dgm:pt modelId="{EA1CD6CC-A612-48ED-A134-A185EF9EA82C}" type="pres">
      <dgm:prSet presAssocID="{80862EBA-F815-4EE3-B9CB-4CDF9E19812E}" presName="diagram" presStyleCnt="0">
        <dgm:presLayoutVars>
          <dgm:dir/>
          <dgm:resizeHandles val="exact"/>
        </dgm:presLayoutVars>
      </dgm:prSet>
      <dgm:spPr/>
    </dgm:pt>
    <dgm:pt modelId="{E0A64600-F699-4983-9847-D5645604FDEB}" type="pres">
      <dgm:prSet presAssocID="{4AA4948C-1739-499D-B942-216AF7CE436F}" presName="node" presStyleLbl="node1" presStyleIdx="0" presStyleCnt="20">
        <dgm:presLayoutVars>
          <dgm:bulletEnabled val="1"/>
        </dgm:presLayoutVars>
      </dgm:prSet>
      <dgm:spPr/>
    </dgm:pt>
    <dgm:pt modelId="{D1B83A56-86D3-4B1A-AABD-9691DD77712E}" type="pres">
      <dgm:prSet presAssocID="{9E8185AC-A2A9-4FA5-AFC3-C4A18C32EAF5}" presName="sibTrans" presStyleCnt="0"/>
      <dgm:spPr/>
    </dgm:pt>
    <dgm:pt modelId="{C3CF640E-498E-4A19-BBEA-A5B201EB9B49}" type="pres">
      <dgm:prSet presAssocID="{2833D734-2E17-49D1-9C5B-ED91039A304F}" presName="node" presStyleLbl="node1" presStyleIdx="1" presStyleCnt="20">
        <dgm:presLayoutVars>
          <dgm:bulletEnabled val="1"/>
        </dgm:presLayoutVars>
      </dgm:prSet>
      <dgm:spPr/>
    </dgm:pt>
    <dgm:pt modelId="{28E32E2A-C738-4961-A385-5A81AFCBEB1B}" type="pres">
      <dgm:prSet presAssocID="{75FE4CE2-D453-40CF-AB39-A7A9994C69EE}" presName="sibTrans" presStyleCnt="0"/>
      <dgm:spPr/>
    </dgm:pt>
    <dgm:pt modelId="{D01912F8-70A7-4459-9F5A-2AB2B1958F0F}" type="pres">
      <dgm:prSet presAssocID="{6273D424-1EA1-4927-BDFE-34D69C079CDD}" presName="node" presStyleLbl="node1" presStyleIdx="2" presStyleCnt="20">
        <dgm:presLayoutVars>
          <dgm:bulletEnabled val="1"/>
        </dgm:presLayoutVars>
      </dgm:prSet>
      <dgm:spPr/>
    </dgm:pt>
    <dgm:pt modelId="{11298940-0140-4391-B8A7-655FE75997E4}" type="pres">
      <dgm:prSet presAssocID="{5B06C416-7C86-4B2E-835E-585EE0640B18}" presName="sibTrans" presStyleCnt="0"/>
      <dgm:spPr/>
    </dgm:pt>
    <dgm:pt modelId="{E5BD1961-98CB-4BFF-8EF0-D010BFE2BB18}" type="pres">
      <dgm:prSet presAssocID="{C54AE396-F0EF-4D8C-A65B-AA9DCD95D054}" presName="node" presStyleLbl="node1" presStyleIdx="3" presStyleCnt="20">
        <dgm:presLayoutVars>
          <dgm:bulletEnabled val="1"/>
        </dgm:presLayoutVars>
      </dgm:prSet>
      <dgm:spPr/>
    </dgm:pt>
    <dgm:pt modelId="{3A1E06D3-0007-46CB-8BCC-7926254856DC}" type="pres">
      <dgm:prSet presAssocID="{F12DF9AE-6881-4466-817F-E9B9658ACC0D}" presName="sibTrans" presStyleCnt="0"/>
      <dgm:spPr/>
    </dgm:pt>
    <dgm:pt modelId="{AC0505D4-92A5-435A-A0DF-8379C3F47B1C}" type="pres">
      <dgm:prSet presAssocID="{C6957F00-97C4-4E09-A66A-4C21302A32A1}" presName="node" presStyleLbl="node1" presStyleIdx="4" presStyleCnt="20">
        <dgm:presLayoutVars>
          <dgm:bulletEnabled val="1"/>
        </dgm:presLayoutVars>
      </dgm:prSet>
      <dgm:spPr/>
    </dgm:pt>
    <dgm:pt modelId="{F397FD38-D866-41D0-AA63-E822CBA49618}" type="pres">
      <dgm:prSet presAssocID="{E80CA55E-DFF7-4B98-96E4-75B12BBE869A}" presName="sibTrans" presStyleCnt="0"/>
      <dgm:spPr/>
    </dgm:pt>
    <dgm:pt modelId="{88D6BEFB-50C5-4215-9B9B-3ECF31DD09AA}" type="pres">
      <dgm:prSet presAssocID="{B596F270-5DD4-4C1B-97ED-D754F37D4C46}" presName="node" presStyleLbl="node1" presStyleIdx="5" presStyleCnt="20">
        <dgm:presLayoutVars>
          <dgm:bulletEnabled val="1"/>
        </dgm:presLayoutVars>
      </dgm:prSet>
      <dgm:spPr/>
    </dgm:pt>
    <dgm:pt modelId="{6E05619F-E104-4D6D-92F7-5DB27CEE5458}" type="pres">
      <dgm:prSet presAssocID="{06C24741-A436-4D40-A220-3264A8B2EE89}" presName="sibTrans" presStyleCnt="0"/>
      <dgm:spPr/>
    </dgm:pt>
    <dgm:pt modelId="{28596297-E6CE-4876-8A7D-FABE7ABD1A00}" type="pres">
      <dgm:prSet presAssocID="{C5489FA8-044E-4F9E-B0BA-9F80AF87107A}" presName="node" presStyleLbl="node1" presStyleIdx="6" presStyleCnt="20">
        <dgm:presLayoutVars>
          <dgm:bulletEnabled val="1"/>
        </dgm:presLayoutVars>
      </dgm:prSet>
      <dgm:spPr/>
    </dgm:pt>
    <dgm:pt modelId="{35C83479-2EF1-4AEA-995D-0CAC265702FF}" type="pres">
      <dgm:prSet presAssocID="{C60D14F6-8879-4F52-850A-919A23B53AC1}" presName="sibTrans" presStyleCnt="0"/>
      <dgm:spPr/>
    </dgm:pt>
    <dgm:pt modelId="{5034CD09-58F4-4367-8A31-74907C3B6142}" type="pres">
      <dgm:prSet presAssocID="{70EBA438-320A-4696-B0D9-01C6466808EE}" presName="node" presStyleLbl="node1" presStyleIdx="7" presStyleCnt="20">
        <dgm:presLayoutVars>
          <dgm:bulletEnabled val="1"/>
        </dgm:presLayoutVars>
      </dgm:prSet>
      <dgm:spPr/>
    </dgm:pt>
    <dgm:pt modelId="{5D0ACCA8-0A16-4A43-AA6D-C59BD91BAD07}" type="pres">
      <dgm:prSet presAssocID="{046686C9-5BEF-445A-86F3-ADDCA7C3D654}" presName="sibTrans" presStyleCnt="0"/>
      <dgm:spPr/>
    </dgm:pt>
    <dgm:pt modelId="{05CA0006-DFC3-42B1-B853-CBFDA73021CF}" type="pres">
      <dgm:prSet presAssocID="{52FAB302-E3BE-4E63-B6CC-3FC382300345}" presName="node" presStyleLbl="node1" presStyleIdx="8" presStyleCnt="20" custLinFactNeighborX="157" custLinFactNeighborY="619">
        <dgm:presLayoutVars>
          <dgm:bulletEnabled val="1"/>
        </dgm:presLayoutVars>
      </dgm:prSet>
      <dgm:spPr/>
    </dgm:pt>
    <dgm:pt modelId="{B3541153-1F22-4E68-A7F4-8FA1B9075379}" type="pres">
      <dgm:prSet presAssocID="{7D33FC61-D4D8-44C1-B371-0FC459885B7F}" presName="sibTrans" presStyleCnt="0"/>
      <dgm:spPr/>
    </dgm:pt>
    <dgm:pt modelId="{51DD9539-931F-4DD0-9AAA-88EE8F750B96}" type="pres">
      <dgm:prSet presAssocID="{E2B070C3-86AA-4537-BE2A-4692412B6CF4}" presName="node" presStyleLbl="node1" presStyleIdx="9" presStyleCnt="20">
        <dgm:presLayoutVars>
          <dgm:bulletEnabled val="1"/>
        </dgm:presLayoutVars>
      </dgm:prSet>
      <dgm:spPr/>
    </dgm:pt>
    <dgm:pt modelId="{2E876B8A-C575-47E2-9CF0-4660B104F068}" type="pres">
      <dgm:prSet presAssocID="{C1CE3E03-F22F-4C85-90D2-0D637DCAE845}" presName="sibTrans" presStyleCnt="0"/>
      <dgm:spPr/>
    </dgm:pt>
    <dgm:pt modelId="{62137FF9-D735-4A8B-B2B1-177DFDEE17CC}" type="pres">
      <dgm:prSet presAssocID="{9F15E80F-4903-4D55-9295-D49C0B06467A}" presName="node" presStyleLbl="node1" presStyleIdx="10" presStyleCnt="20">
        <dgm:presLayoutVars>
          <dgm:bulletEnabled val="1"/>
        </dgm:presLayoutVars>
      </dgm:prSet>
      <dgm:spPr/>
    </dgm:pt>
    <dgm:pt modelId="{0FB19916-325E-4A5A-A855-E36713B53700}" type="pres">
      <dgm:prSet presAssocID="{A3D149A5-5C47-4E65-9804-D8338BD661C2}" presName="sibTrans" presStyleCnt="0"/>
      <dgm:spPr/>
    </dgm:pt>
    <dgm:pt modelId="{963A185D-C8FC-4388-B766-6BF5B9397674}" type="pres">
      <dgm:prSet presAssocID="{7B771D5B-C9A2-4D9B-878A-F297DDA8C267}" presName="node" presStyleLbl="node1" presStyleIdx="11" presStyleCnt="20">
        <dgm:presLayoutVars>
          <dgm:bulletEnabled val="1"/>
        </dgm:presLayoutVars>
      </dgm:prSet>
      <dgm:spPr/>
    </dgm:pt>
    <dgm:pt modelId="{BDA983D4-0519-4F7F-B8EF-677EEAD8095C}" type="pres">
      <dgm:prSet presAssocID="{BB66ECD3-D7A1-4759-992E-1A40A58B8AE6}" presName="sibTrans" presStyleCnt="0"/>
      <dgm:spPr/>
    </dgm:pt>
    <dgm:pt modelId="{CA786C12-6C55-4A95-A334-5724E72FC62A}" type="pres">
      <dgm:prSet presAssocID="{08538142-3E38-4E3A-9630-9F1373EC297B}" presName="node" presStyleLbl="node1" presStyleIdx="12" presStyleCnt="20" custLinFactNeighborY="598">
        <dgm:presLayoutVars>
          <dgm:bulletEnabled val="1"/>
        </dgm:presLayoutVars>
      </dgm:prSet>
      <dgm:spPr/>
    </dgm:pt>
    <dgm:pt modelId="{9421F6E5-40CC-4E58-9B33-B25B6635C447}" type="pres">
      <dgm:prSet presAssocID="{E30984A1-A6ED-4F42-93E1-BBD934A0E2B1}" presName="sibTrans" presStyleCnt="0"/>
      <dgm:spPr/>
    </dgm:pt>
    <dgm:pt modelId="{DBF93356-08B8-45B6-A45C-FB0EDC2934AC}" type="pres">
      <dgm:prSet presAssocID="{FC20BF7D-460B-4B6C-9986-6AF4596BBA65}" presName="node" presStyleLbl="node1" presStyleIdx="13" presStyleCnt="20">
        <dgm:presLayoutVars>
          <dgm:bulletEnabled val="1"/>
        </dgm:presLayoutVars>
      </dgm:prSet>
      <dgm:spPr/>
    </dgm:pt>
    <dgm:pt modelId="{59B5683E-9555-4C6E-9C2B-5D9F3887A2F1}" type="pres">
      <dgm:prSet presAssocID="{899F7B4D-2C39-491F-88AF-597143FE4671}" presName="sibTrans" presStyleCnt="0"/>
      <dgm:spPr/>
    </dgm:pt>
    <dgm:pt modelId="{700AB517-F3E4-49E2-8D07-860D5183ED97}" type="pres">
      <dgm:prSet presAssocID="{969D4C45-88F6-4EF3-B599-9A811D2F5693}" presName="node" presStyleLbl="node1" presStyleIdx="14" presStyleCnt="20">
        <dgm:presLayoutVars>
          <dgm:bulletEnabled val="1"/>
        </dgm:presLayoutVars>
      </dgm:prSet>
      <dgm:spPr/>
    </dgm:pt>
    <dgm:pt modelId="{F2F8DD88-F10D-4DB9-B48F-9F2BE86BB395}" type="pres">
      <dgm:prSet presAssocID="{20553F45-AA0F-47EA-A0E7-7787219369FC}" presName="sibTrans" presStyleCnt="0"/>
      <dgm:spPr/>
    </dgm:pt>
    <dgm:pt modelId="{E9271260-E24B-4B87-8E82-859461D3D86D}" type="pres">
      <dgm:prSet presAssocID="{4C594801-9D8B-4F1F-B776-476E3A10418F}" presName="node" presStyleLbl="node1" presStyleIdx="15" presStyleCnt="20">
        <dgm:presLayoutVars>
          <dgm:bulletEnabled val="1"/>
        </dgm:presLayoutVars>
      </dgm:prSet>
      <dgm:spPr/>
    </dgm:pt>
    <dgm:pt modelId="{A05A0929-ABC4-4EFB-B0CF-7FF21B1C5800}" type="pres">
      <dgm:prSet presAssocID="{88800BDE-5CEE-4C34-AB33-37810C438808}" presName="sibTrans" presStyleCnt="0"/>
      <dgm:spPr/>
    </dgm:pt>
    <dgm:pt modelId="{3F4C38DB-B974-4114-826B-E68936B5BE7D}" type="pres">
      <dgm:prSet presAssocID="{3E4C1A71-9CFB-4FA3-98B7-C151B10F23A4}" presName="node" presStyleLbl="node1" presStyleIdx="16" presStyleCnt="20">
        <dgm:presLayoutVars>
          <dgm:bulletEnabled val="1"/>
        </dgm:presLayoutVars>
      </dgm:prSet>
      <dgm:spPr/>
    </dgm:pt>
    <dgm:pt modelId="{EB259407-4F37-4542-9D78-3A83874BD0EC}" type="pres">
      <dgm:prSet presAssocID="{2CFEAAFD-2DE4-4F3C-8E40-6764D44CC744}" presName="sibTrans" presStyleCnt="0"/>
      <dgm:spPr/>
    </dgm:pt>
    <dgm:pt modelId="{29B87182-27C8-484C-8BBE-550A8F69D25C}" type="pres">
      <dgm:prSet presAssocID="{0802E294-B4A5-4F10-B40D-62836215EB94}" presName="node" presStyleLbl="node1" presStyleIdx="17" presStyleCnt="20">
        <dgm:presLayoutVars>
          <dgm:bulletEnabled val="1"/>
        </dgm:presLayoutVars>
      </dgm:prSet>
      <dgm:spPr/>
    </dgm:pt>
    <dgm:pt modelId="{2DC2EAFA-778F-40C9-90D9-9601D6A8E89B}" type="pres">
      <dgm:prSet presAssocID="{3A1AAF8A-C878-4ABE-9EFA-8B6972BE1197}" presName="sibTrans" presStyleCnt="0"/>
      <dgm:spPr/>
    </dgm:pt>
    <dgm:pt modelId="{C99B9692-C887-493B-B831-6988FDD0D47E}" type="pres">
      <dgm:prSet presAssocID="{19D0C234-DDAD-41F6-B1E1-560820E384B6}" presName="node" presStyleLbl="node1" presStyleIdx="18" presStyleCnt="20">
        <dgm:presLayoutVars>
          <dgm:bulletEnabled val="1"/>
        </dgm:presLayoutVars>
      </dgm:prSet>
      <dgm:spPr/>
    </dgm:pt>
    <dgm:pt modelId="{1F90AE75-C221-4ADA-B817-910BD240909C}" type="pres">
      <dgm:prSet presAssocID="{4AE72853-1AAA-4A49-AA08-E471D1BD834F}" presName="sibTrans" presStyleCnt="0"/>
      <dgm:spPr/>
    </dgm:pt>
    <dgm:pt modelId="{6654B46A-3FD7-4643-B5B5-578AA883702D}" type="pres">
      <dgm:prSet presAssocID="{3FFCC622-EB80-4995-8F85-C83D36D1E97C}" presName="node" presStyleLbl="node1" presStyleIdx="19" presStyleCnt="20" custLinFactNeighborY="-152">
        <dgm:presLayoutVars>
          <dgm:bulletEnabled val="1"/>
        </dgm:presLayoutVars>
      </dgm:prSet>
      <dgm:spPr/>
    </dgm:pt>
  </dgm:ptLst>
  <dgm:cxnLst>
    <dgm:cxn modelId="{3B38AA01-D41E-403B-ADCE-8B7129AB80EB}" srcId="{80862EBA-F815-4EE3-B9CB-4CDF9E19812E}" destId="{C5489FA8-044E-4F9E-B0BA-9F80AF87107A}" srcOrd="6" destOrd="0" parTransId="{A51799EA-C471-4255-88D7-50763CA826DB}" sibTransId="{C60D14F6-8879-4F52-850A-919A23B53AC1}"/>
    <dgm:cxn modelId="{8031460D-02F6-49EE-9AFB-99D8C9D3B1F2}" type="presOf" srcId="{3FFCC622-EB80-4995-8F85-C83D36D1E97C}" destId="{6654B46A-3FD7-4643-B5B5-578AA883702D}" srcOrd="0" destOrd="0" presId="urn:microsoft.com/office/officeart/2005/8/layout/default"/>
    <dgm:cxn modelId="{40F85A11-23A1-4A0B-BB16-DE651DD66616}" srcId="{80862EBA-F815-4EE3-B9CB-4CDF9E19812E}" destId="{2833D734-2E17-49D1-9C5B-ED91039A304F}" srcOrd="1" destOrd="0" parTransId="{82D93776-0495-4AC0-8D96-4411CA704501}" sibTransId="{75FE4CE2-D453-40CF-AB39-A7A9994C69EE}"/>
    <dgm:cxn modelId="{D5B9EF19-88DE-40ED-9F25-EF9940E11693}" srcId="{80862EBA-F815-4EE3-B9CB-4CDF9E19812E}" destId="{E2B070C3-86AA-4537-BE2A-4692412B6CF4}" srcOrd="9" destOrd="0" parTransId="{8F158650-4FA9-4816-B26A-20AD4670F3B7}" sibTransId="{C1CE3E03-F22F-4C85-90D2-0D637DCAE845}"/>
    <dgm:cxn modelId="{B4F42623-9205-4872-885C-9A717D1514C3}" type="presOf" srcId="{C5489FA8-044E-4F9E-B0BA-9F80AF87107A}" destId="{28596297-E6CE-4876-8A7D-FABE7ABD1A00}" srcOrd="0" destOrd="0" presId="urn:microsoft.com/office/officeart/2005/8/layout/default"/>
    <dgm:cxn modelId="{37B18C24-5B1A-4172-82E7-AD54C648C831}" type="presOf" srcId="{4AA4948C-1739-499D-B942-216AF7CE436F}" destId="{E0A64600-F699-4983-9847-D5645604FDEB}" srcOrd="0" destOrd="0" presId="urn:microsoft.com/office/officeart/2005/8/layout/default"/>
    <dgm:cxn modelId="{0C929B2D-125B-4063-A7EC-591BC742DC0A}" srcId="{80862EBA-F815-4EE3-B9CB-4CDF9E19812E}" destId="{C54AE396-F0EF-4D8C-A65B-AA9DCD95D054}" srcOrd="3" destOrd="0" parTransId="{E931703C-7825-4DCD-8167-29A4AE6BBF5B}" sibTransId="{F12DF9AE-6881-4466-817F-E9B9658ACC0D}"/>
    <dgm:cxn modelId="{6D6DC531-B260-40B0-AB90-58BE02D63DC7}" type="presOf" srcId="{19D0C234-DDAD-41F6-B1E1-560820E384B6}" destId="{C99B9692-C887-493B-B831-6988FDD0D47E}" srcOrd="0" destOrd="0" presId="urn:microsoft.com/office/officeart/2005/8/layout/default"/>
    <dgm:cxn modelId="{4E04EE31-51BE-4FCC-A007-C835D6805BF6}" type="presOf" srcId="{3E4C1A71-9CFB-4FA3-98B7-C151B10F23A4}" destId="{3F4C38DB-B974-4114-826B-E68936B5BE7D}" srcOrd="0" destOrd="0" presId="urn:microsoft.com/office/officeart/2005/8/layout/default"/>
    <dgm:cxn modelId="{3D927A3C-2E5B-4CDB-8C95-621AE50A16C5}" srcId="{80862EBA-F815-4EE3-B9CB-4CDF9E19812E}" destId="{52FAB302-E3BE-4E63-B6CC-3FC382300345}" srcOrd="8" destOrd="0" parTransId="{B0956E02-EE11-4CB6-B91F-98AD44457050}" sibTransId="{7D33FC61-D4D8-44C1-B371-0FC459885B7F}"/>
    <dgm:cxn modelId="{3781CB40-82A7-4361-A66E-9477CFC47DDA}" srcId="{80862EBA-F815-4EE3-B9CB-4CDF9E19812E}" destId="{B596F270-5DD4-4C1B-97ED-D754F37D4C46}" srcOrd="5" destOrd="0" parTransId="{960CCAAE-D34C-4AA7-A53A-979B173581D0}" sibTransId="{06C24741-A436-4D40-A220-3264A8B2EE89}"/>
    <dgm:cxn modelId="{135AC342-2AFE-4E1F-95B9-54F50C76F66B}" type="presOf" srcId="{2833D734-2E17-49D1-9C5B-ED91039A304F}" destId="{C3CF640E-498E-4A19-BBEA-A5B201EB9B49}" srcOrd="0" destOrd="0" presId="urn:microsoft.com/office/officeart/2005/8/layout/default"/>
    <dgm:cxn modelId="{17EECB66-3F2E-49F6-99BE-3BA6DDB47531}" srcId="{80862EBA-F815-4EE3-B9CB-4CDF9E19812E}" destId="{3E4C1A71-9CFB-4FA3-98B7-C151B10F23A4}" srcOrd="16" destOrd="0" parTransId="{B9469A4B-7907-42F7-AA41-F9F540CAE898}" sibTransId="{2CFEAAFD-2DE4-4F3C-8E40-6764D44CC744}"/>
    <dgm:cxn modelId="{BA84066E-5870-4383-B079-B59C21116842}" type="presOf" srcId="{70EBA438-320A-4696-B0D9-01C6466808EE}" destId="{5034CD09-58F4-4367-8A31-74907C3B6142}" srcOrd="0" destOrd="0" presId="urn:microsoft.com/office/officeart/2005/8/layout/default"/>
    <dgm:cxn modelId="{47B29852-E7A2-4B5A-8246-BA1966C350E5}" srcId="{80862EBA-F815-4EE3-B9CB-4CDF9E19812E}" destId="{969D4C45-88F6-4EF3-B599-9A811D2F5693}" srcOrd="14" destOrd="0" parTransId="{AEF42886-DB96-4C26-8D81-CA5398B09DF6}" sibTransId="{20553F45-AA0F-47EA-A0E7-7787219369FC}"/>
    <dgm:cxn modelId="{DAEE1653-F6A8-471E-BF33-627234E62AF8}" type="presOf" srcId="{08538142-3E38-4E3A-9630-9F1373EC297B}" destId="{CA786C12-6C55-4A95-A334-5724E72FC62A}" srcOrd="0" destOrd="0" presId="urn:microsoft.com/office/officeart/2005/8/layout/default"/>
    <dgm:cxn modelId="{E2ED0456-DF25-492C-A331-99AD91054212}" type="presOf" srcId="{4C594801-9D8B-4F1F-B776-476E3A10418F}" destId="{E9271260-E24B-4B87-8E82-859461D3D86D}" srcOrd="0" destOrd="0" presId="urn:microsoft.com/office/officeart/2005/8/layout/default"/>
    <dgm:cxn modelId="{08D40957-D3CD-4F2F-8131-4D521FE3E760}" type="presOf" srcId="{7B771D5B-C9A2-4D9B-878A-F297DDA8C267}" destId="{963A185D-C8FC-4388-B766-6BF5B9397674}" srcOrd="0" destOrd="0" presId="urn:microsoft.com/office/officeart/2005/8/layout/default"/>
    <dgm:cxn modelId="{F28B4185-F096-48A4-B732-99CFCD3F1680}" type="presOf" srcId="{0802E294-B4A5-4F10-B40D-62836215EB94}" destId="{29B87182-27C8-484C-8BBE-550A8F69D25C}" srcOrd="0" destOrd="0" presId="urn:microsoft.com/office/officeart/2005/8/layout/default"/>
    <dgm:cxn modelId="{8881DD8E-8352-46D9-9C44-8648E19E35E4}" srcId="{80862EBA-F815-4EE3-B9CB-4CDF9E19812E}" destId="{0802E294-B4A5-4F10-B40D-62836215EB94}" srcOrd="17" destOrd="0" parTransId="{59419F3F-C6C3-45BD-BF82-B1A6DFBB34AB}" sibTransId="{3A1AAF8A-C878-4ABE-9EFA-8B6972BE1197}"/>
    <dgm:cxn modelId="{3CF2208F-3363-4844-A6F6-E25C2FD5F6C1}" srcId="{80862EBA-F815-4EE3-B9CB-4CDF9E19812E}" destId="{C6957F00-97C4-4E09-A66A-4C21302A32A1}" srcOrd="4" destOrd="0" parTransId="{F3A8BF2E-AC0F-47DA-A8A1-C35233502511}" sibTransId="{E80CA55E-DFF7-4B98-96E4-75B12BBE869A}"/>
    <dgm:cxn modelId="{7B9B2F93-720F-4781-81BC-240861E548E0}" srcId="{80862EBA-F815-4EE3-B9CB-4CDF9E19812E}" destId="{9F15E80F-4903-4D55-9295-D49C0B06467A}" srcOrd="10" destOrd="0" parTransId="{9077F1C1-0379-470A-848F-6FFFF645E2AA}" sibTransId="{A3D149A5-5C47-4E65-9804-D8338BD661C2}"/>
    <dgm:cxn modelId="{5E876C9B-1306-4C5F-AE06-517C849CB47C}" srcId="{80862EBA-F815-4EE3-B9CB-4CDF9E19812E}" destId="{4AA4948C-1739-499D-B942-216AF7CE436F}" srcOrd="0" destOrd="0" parTransId="{E09C5007-BA81-49EA-A654-7CDF86C407F6}" sibTransId="{9E8185AC-A2A9-4FA5-AFC3-C4A18C32EAF5}"/>
    <dgm:cxn modelId="{FE47409F-FDDD-431B-A044-8413097EC6E0}" srcId="{80862EBA-F815-4EE3-B9CB-4CDF9E19812E}" destId="{08538142-3E38-4E3A-9630-9F1373EC297B}" srcOrd="12" destOrd="0" parTransId="{4F3F9553-F614-481A-8CD5-B62E330D9338}" sibTransId="{E30984A1-A6ED-4F42-93E1-BBD934A0E2B1}"/>
    <dgm:cxn modelId="{2488CD9F-C476-4BDD-8675-D6587F592790}" srcId="{80862EBA-F815-4EE3-B9CB-4CDF9E19812E}" destId="{19D0C234-DDAD-41F6-B1E1-560820E384B6}" srcOrd="18" destOrd="0" parTransId="{B6944F79-B585-4A7E-9610-BB681FF70B77}" sibTransId="{4AE72853-1AAA-4A49-AA08-E471D1BD834F}"/>
    <dgm:cxn modelId="{B424A0A1-8C77-4B81-9CB7-3CED8951BE79}" srcId="{80862EBA-F815-4EE3-B9CB-4CDF9E19812E}" destId="{7B771D5B-C9A2-4D9B-878A-F297DDA8C267}" srcOrd="11" destOrd="0" parTransId="{E7AC4AA0-DEFA-41B6-BE74-834453D14EE6}" sibTransId="{BB66ECD3-D7A1-4759-992E-1A40A58B8AE6}"/>
    <dgm:cxn modelId="{9B3D91A5-3DDD-4347-9AA3-831E35D03189}" type="presOf" srcId="{9F15E80F-4903-4D55-9295-D49C0B06467A}" destId="{62137FF9-D735-4A8B-B2B1-177DFDEE17CC}" srcOrd="0" destOrd="0" presId="urn:microsoft.com/office/officeart/2005/8/layout/default"/>
    <dgm:cxn modelId="{620CF7A8-7625-4F91-B726-8F1F7C90DF76}" type="presOf" srcId="{E2B070C3-86AA-4537-BE2A-4692412B6CF4}" destId="{51DD9539-931F-4DD0-9AAA-88EE8F750B96}" srcOrd="0" destOrd="0" presId="urn:microsoft.com/office/officeart/2005/8/layout/default"/>
    <dgm:cxn modelId="{00D723B1-1C6F-42FA-BB0B-1E92FE79C381}" srcId="{80862EBA-F815-4EE3-B9CB-4CDF9E19812E}" destId="{70EBA438-320A-4696-B0D9-01C6466808EE}" srcOrd="7" destOrd="0" parTransId="{634956A3-3A15-4806-8AC9-2995947223A8}" sibTransId="{046686C9-5BEF-445A-86F3-ADDCA7C3D654}"/>
    <dgm:cxn modelId="{4D198ABD-903B-48FD-A8BA-65CA237F24BB}" srcId="{80862EBA-F815-4EE3-B9CB-4CDF9E19812E}" destId="{4C594801-9D8B-4F1F-B776-476E3A10418F}" srcOrd="15" destOrd="0" parTransId="{F6016D03-ABA6-423F-88ED-E141F5D60B77}" sibTransId="{88800BDE-5CEE-4C34-AB33-37810C438808}"/>
    <dgm:cxn modelId="{7860BFBD-9DA4-4F23-86AB-95AC83ECDADA}" type="presOf" srcId="{80862EBA-F815-4EE3-B9CB-4CDF9E19812E}" destId="{EA1CD6CC-A612-48ED-A134-A185EF9EA82C}" srcOrd="0" destOrd="0" presId="urn:microsoft.com/office/officeart/2005/8/layout/default"/>
    <dgm:cxn modelId="{C3CC44BE-E41A-44DC-9A10-FEE30F65D2C2}" type="presOf" srcId="{6273D424-1EA1-4927-BDFE-34D69C079CDD}" destId="{D01912F8-70A7-4459-9F5A-2AB2B1958F0F}" srcOrd="0" destOrd="0" presId="urn:microsoft.com/office/officeart/2005/8/layout/default"/>
    <dgm:cxn modelId="{1FCDDCC2-C854-412E-A84B-D4928B68DF23}" type="presOf" srcId="{FC20BF7D-460B-4B6C-9986-6AF4596BBA65}" destId="{DBF93356-08B8-45B6-A45C-FB0EDC2934AC}" srcOrd="0" destOrd="0" presId="urn:microsoft.com/office/officeart/2005/8/layout/default"/>
    <dgm:cxn modelId="{E1E3BCC8-2998-4E30-A746-C746A8DEC748}" srcId="{80862EBA-F815-4EE3-B9CB-4CDF9E19812E}" destId="{FC20BF7D-460B-4B6C-9986-6AF4596BBA65}" srcOrd="13" destOrd="0" parTransId="{41EA84E9-0381-4AE0-B21B-87BB7DA8C1F7}" sibTransId="{899F7B4D-2C39-491F-88AF-597143FE4671}"/>
    <dgm:cxn modelId="{FCF319CA-B55C-44E8-B1D6-4BF1677C188D}" type="presOf" srcId="{52FAB302-E3BE-4E63-B6CC-3FC382300345}" destId="{05CA0006-DFC3-42B1-B853-CBFDA73021CF}" srcOrd="0" destOrd="0" presId="urn:microsoft.com/office/officeart/2005/8/layout/default"/>
    <dgm:cxn modelId="{615CB3CA-D517-4B9E-A5E4-4F4A3E59FCB6}" srcId="{80862EBA-F815-4EE3-B9CB-4CDF9E19812E}" destId="{3FFCC622-EB80-4995-8F85-C83D36D1E97C}" srcOrd="19" destOrd="0" parTransId="{AF967CA4-8D0B-49FA-A0F0-35AAFCE89299}" sibTransId="{E0F125A6-4144-47DD-903C-45E7077A3C1E}"/>
    <dgm:cxn modelId="{F184C3D1-135B-4CD4-8A02-CE4B11239D3F}" type="presOf" srcId="{B596F270-5DD4-4C1B-97ED-D754F37D4C46}" destId="{88D6BEFB-50C5-4215-9B9B-3ECF31DD09AA}" srcOrd="0" destOrd="0" presId="urn:microsoft.com/office/officeart/2005/8/layout/default"/>
    <dgm:cxn modelId="{6395CDE1-9288-4BA9-9375-115748445F82}" type="presOf" srcId="{C6957F00-97C4-4E09-A66A-4C21302A32A1}" destId="{AC0505D4-92A5-435A-A0DF-8379C3F47B1C}" srcOrd="0" destOrd="0" presId="urn:microsoft.com/office/officeart/2005/8/layout/default"/>
    <dgm:cxn modelId="{FB93FBE1-D432-43FE-889A-692ECA096084}" type="presOf" srcId="{C54AE396-F0EF-4D8C-A65B-AA9DCD95D054}" destId="{E5BD1961-98CB-4BFF-8EF0-D010BFE2BB18}" srcOrd="0" destOrd="0" presId="urn:microsoft.com/office/officeart/2005/8/layout/default"/>
    <dgm:cxn modelId="{B2230DF2-3AD3-4C60-9B14-50E696CE5741}" type="presOf" srcId="{969D4C45-88F6-4EF3-B599-9A811D2F5693}" destId="{700AB517-F3E4-49E2-8D07-860D5183ED97}" srcOrd="0" destOrd="0" presId="urn:microsoft.com/office/officeart/2005/8/layout/default"/>
    <dgm:cxn modelId="{0B4033F5-7FBE-4651-8F1A-3739C5DA3F52}" srcId="{80862EBA-F815-4EE3-B9CB-4CDF9E19812E}" destId="{6273D424-1EA1-4927-BDFE-34D69C079CDD}" srcOrd="2" destOrd="0" parTransId="{F5C21CBC-A49B-43C4-9EB3-C966F2730AEB}" sibTransId="{5B06C416-7C86-4B2E-835E-585EE0640B18}"/>
    <dgm:cxn modelId="{688A69EC-38B7-4610-AF37-139D1F246AF2}" type="presParOf" srcId="{EA1CD6CC-A612-48ED-A134-A185EF9EA82C}" destId="{E0A64600-F699-4983-9847-D5645604FDEB}" srcOrd="0" destOrd="0" presId="urn:microsoft.com/office/officeart/2005/8/layout/default"/>
    <dgm:cxn modelId="{6A2655B2-D433-4143-AC95-E8AAA9B1CF5C}" type="presParOf" srcId="{EA1CD6CC-A612-48ED-A134-A185EF9EA82C}" destId="{D1B83A56-86D3-4B1A-AABD-9691DD77712E}" srcOrd="1" destOrd="0" presId="urn:microsoft.com/office/officeart/2005/8/layout/default"/>
    <dgm:cxn modelId="{23D489DC-3A87-448A-B697-B2FBE73E6B99}" type="presParOf" srcId="{EA1CD6CC-A612-48ED-A134-A185EF9EA82C}" destId="{C3CF640E-498E-4A19-BBEA-A5B201EB9B49}" srcOrd="2" destOrd="0" presId="urn:microsoft.com/office/officeart/2005/8/layout/default"/>
    <dgm:cxn modelId="{33BE06C2-673D-42B2-A820-6B9FC9ADEE4F}" type="presParOf" srcId="{EA1CD6CC-A612-48ED-A134-A185EF9EA82C}" destId="{28E32E2A-C738-4961-A385-5A81AFCBEB1B}" srcOrd="3" destOrd="0" presId="urn:microsoft.com/office/officeart/2005/8/layout/default"/>
    <dgm:cxn modelId="{4B68DB36-B139-4BC6-A3B1-D39B091769FE}" type="presParOf" srcId="{EA1CD6CC-A612-48ED-A134-A185EF9EA82C}" destId="{D01912F8-70A7-4459-9F5A-2AB2B1958F0F}" srcOrd="4" destOrd="0" presId="urn:microsoft.com/office/officeart/2005/8/layout/default"/>
    <dgm:cxn modelId="{CCC1D2C7-178B-4F0A-885B-D2C8C6BF44CD}" type="presParOf" srcId="{EA1CD6CC-A612-48ED-A134-A185EF9EA82C}" destId="{11298940-0140-4391-B8A7-655FE75997E4}" srcOrd="5" destOrd="0" presId="urn:microsoft.com/office/officeart/2005/8/layout/default"/>
    <dgm:cxn modelId="{1E5287CD-97C2-4158-AF30-6F0686AE1111}" type="presParOf" srcId="{EA1CD6CC-A612-48ED-A134-A185EF9EA82C}" destId="{E5BD1961-98CB-4BFF-8EF0-D010BFE2BB18}" srcOrd="6" destOrd="0" presId="urn:microsoft.com/office/officeart/2005/8/layout/default"/>
    <dgm:cxn modelId="{A11731A8-3D05-4A26-950A-625BDFF3F5A2}" type="presParOf" srcId="{EA1CD6CC-A612-48ED-A134-A185EF9EA82C}" destId="{3A1E06D3-0007-46CB-8BCC-7926254856DC}" srcOrd="7" destOrd="0" presId="urn:microsoft.com/office/officeart/2005/8/layout/default"/>
    <dgm:cxn modelId="{3F212D8B-395F-4D83-815B-B0B4F563B26E}" type="presParOf" srcId="{EA1CD6CC-A612-48ED-A134-A185EF9EA82C}" destId="{AC0505D4-92A5-435A-A0DF-8379C3F47B1C}" srcOrd="8" destOrd="0" presId="urn:microsoft.com/office/officeart/2005/8/layout/default"/>
    <dgm:cxn modelId="{B78A8D68-16A5-464C-A2A6-D3E4C16C71E8}" type="presParOf" srcId="{EA1CD6CC-A612-48ED-A134-A185EF9EA82C}" destId="{F397FD38-D866-41D0-AA63-E822CBA49618}" srcOrd="9" destOrd="0" presId="urn:microsoft.com/office/officeart/2005/8/layout/default"/>
    <dgm:cxn modelId="{91E97E72-8855-440A-92AA-94265815646B}" type="presParOf" srcId="{EA1CD6CC-A612-48ED-A134-A185EF9EA82C}" destId="{88D6BEFB-50C5-4215-9B9B-3ECF31DD09AA}" srcOrd="10" destOrd="0" presId="urn:microsoft.com/office/officeart/2005/8/layout/default"/>
    <dgm:cxn modelId="{6B14B1B7-1AE1-401E-AF8C-72E69EF5E11D}" type="presParOf" srcId="{EA1CD6CC-A612-48ED-A134-A185EF9EA82C}" destId="{6E05619F-E104-4D6D-92F7-5DB27CEE5458}" srcOrd="11" destOrd="0" presId="urn:microsoft.com/office/officeart/2005/8/layout/default"/>
    <dgm:cxn modelId="{224E6F36-11AB-42E6-8976-D97FDCADF7CC}" type="presParOf" srcId="{EA1CD6CC-A612-48ED-A134-A185EF9EA82C}" destId="{28596297-E6CE-4876-8A7D-FABE7ABD1A00}" srcOrd="12" destOrd="0" presId="urn:microsoft.com/office/officeart/2005/8/layout/default"/>
    <dgm:cxn modelId="{C739FD2E-5883-42B2-8764-6714D348EAB8}" type="presParOf" srcId="{EA1CD6CC-A612-48ED-A134-A185EF9EA82C}" destId="{35C83479-2EF1-4AEA-995D-0CAC265702FF}" srcOrd="13" destOrd="0" presId="urn:microsoft.com/office/officeart/2005/8/layout/default"/>
    <dgm:cxn modelId="{D05722D0-03A5-4D83-8F53-5D0A29E2DADC}" type="presParOf" srcId="{EA1CD6CC-A612-48ED-A134-A185EF9EA82C}" destId="{5034CD09-58F4-4367-8A31-74907C3B6142}" srcOrd="14" destOrd="0" presId="urn:microsoft.com/office/officeart/2005/8/layout/default"/>
    <dgm:cxn modelId="{C812A8D4-826F-4EB4-9EFA-20D46D5507C1}" type="presParOf" srcId="{EA1CD6CC-A612-48ED-A134-A185EF9EA82C}" destId="{5D0ACCA8-0A16-4A43-AA6D-C59BD91BAD07}" srcOrd="15" destOrd="0" presId="urn:microsoft.com/office/officeart/2005/8/layout/default"/>
    <dgm:cxn modelId="{63B2635D-A263-4808-BCB0-51D4381675A6}" type="presParOf" srcId="{EA1CD6CC-A612-48ED-A134-A185EF9EA82C}" destId="{05CA0006-DFC3-42B1-B853-CBFDA73021CF}" srcOrd="16" destOrd="0" presId="urn:microsoft.com/office/officeart/2005/8/layout/default"/>
    <dgm:cxn modelId="{2EC4B0B5-0D42-4961-BBE5-BD10DB167833}" type="presParOf" srcId="{EA1CD6CC-A612-48ED-A134-A185EF9EA82C}" destId="{B3541153-1F22-4E68-A7F4-8FA1B9075379}" srcOrd="17" destOrd="0" presId="urn:microsoft.com/office/officeart/2005/8/layout/default"/>
    <dgm:cxn modelId="{AE3780B1-1D47-4731-B7D2-ED727BA9F520}" type="presParOf" srcId="{EA1CD6CC-A612-48ED-A134-A185EF9EA82C}" destId="{51DD9539-931F-4DD0-9AAA-88EE8F750B96}" srcOrd="18" destOrd="0" presId="urn:microsoft.com/office/officeart/2005/8/layout/default"/>
    <dgm:cxn modelId="{81E7C194-829B-4C72-8C9C-3991EFD9755C}" type="presParOf" srcId="{EA1CD6CC-A612-48ED-A134-A185EF9EA82C}" destId="{2E876B8A-C575-47E2-9CF0-4660B104F068}" srcOrd="19" destOrd="0" presId="urn:microsoft.com/office/officeart/2005/8/layout/default"/>
    <dgm:cxn modelId="{1F5C2E5E-D0B7-4A5C-A2A9-FA9B9A4205D8}" type="presParOf" srcId="{EA1CD6CC-A612-48ED-A134-A185EF9EA82C}" destId="{62137FF9-D735-4A8B-B2B1-177DFDEE17CC}" srcOrd="20" destOrd="0" presId="urn:microsoft.com/office/officeart/2005/8/layout/default"/>
    <dgm:cxn modelId="{741DC394-9900-4CEC-8759-A9C994AE7BE6}" type="presParOf" srcId="{EA1CD6CC-A612-48ED-A134-A185EF9EA82C}" destId="{0FB19916-325E-4A5A-A855-E36713B53700}" srcOrd="21" destOrd="0" presId="urn:microsoft.com/office/officeart/2005/8/layout/default"/>
    <dgm:cxn modelId="{D51A7862-663D-4BFD-B8C7-9751F8FDAD79}" type="presParOf" srcId="{EA1CD6CC-A612-48ED-A134-A185EF9EA82C}" destId="{963A185D-C8FC-4388-B766-6BF5B9397674}" srcOrd="22" destOrd="0" presId="urn:microsoft.com/office/officeart/2005/8/layout/default"/>
    <dgm:cxn modelId="{358A21BC-D62E-4518-9D5C-993238624B8B}" type="presParOf" srcId="{EA1CD6CC-A612-48ED-A134-A185EF9EA82C}" destId="{BDA983D4-0519-4F7F-B8EF-677EEAD8095C}" srcOrd="23" destOrd="0" presId="urn:microsoft.com/office/officeart/2005/8/layout/default"/>
    <dgm:cxn modelId="{7ADD1674-C93D-452E-9054-A007014F6D18}" type="presParOf" srcId="{EA1CD6CC-A612-48ED-A134-A185EF9EA82C}" destId="{CA786C12-6C55-4A95-A334-5724E72FC62A}" srcOrd="24" destOrd="0" presId="urn:microsoft.com/office/officeart/2005/8/layout/default"/>
    <dgm:cxn modelId="{9D568D1D-CFDB-47D9-B1F8-A07EFB9BD553}" type="presParOf" srcId="{EA1CD6CC-A612-48ED-A134-A185EF9EA82C}" destId="{9421F6E5-40CC-4E58-9B33-B25B6635C447}" srcOrd="25" destOrd="0" presId="urn:microsoft.com/office/officeart/2005/8/layout/default"/>
    <dgm:cxn modelId="{116369FF-4D8B-42F2-BD67-BFADBDE35729}" type="presParOf" srcId="{EA1CD6CC-A612-48ED-A134-A185EF9EA82C}" destId="{DBF93356-08B8-45B6-A45C-FB0EDC2934AC}" srcOrd="26" destOrd="0" presId="urn:microsoft.com/office/officeart/2005/8/layout/default"/>
    <dgm:cxn modelId="{A31E4DDA-D63A-48DD-B89E-23D638B60C1A}" type="presParOf" srcId="{EA1CD6CC-A612-48ED-A134-A185EF9EA82C}" destId="{59B5683E-9555-4C6E-9C2B-5D9F3887A2F1}" srcOrd="27" destOrd="0" presId="urn:microsoft.com/office/officeart/2005/8/layout/default"/>
    <dgm:cxn modelId="{5E75992D-8122-4826-AE81-2DFF28310D3F}" type="presParOf" srcId="{EA1CD6CC-A612-48ED-A134-A185EF9EA82C}" destId="{700AB517-F3E4-49E2-8D07-860D5183ED97}" srcOrd="28" destOrd="0" presId="urn:microsoft.com/office/officeart/2005/8/layout/default"/>
    <dgm:cxn modelId="{A9FC1D33-F803-45F8-8618-824B459C7550}" type="presParOf" srcId="{EA1CD6CC-A612-48ED-A134-A185EF9EA82C}" destId="{F2F8DD88-F10D-4DB9-B48F-9F2BE86BB395}" srcOrd="29" destOrd="0" presId="urn:microsoft.com/office/officeart/2005/8/layout/default"/>
    <dgm:cxn modelId="{95AC01B2-C20A-4E6E-AB20-6C834EEBDE7F}" type="presParOf" srcId="{EA1CD6CC-A612-48ED-A134-A185EF9EA82C}" destId="{E9271260-E24B-4B87-8E82-859461D3D86D}" srcOrd="30" destOrd="0" presId="urn:microsoft.com/office/officeart/2005/8/layout/default"/>
    <dgm:cxn modelId="{DECC1CAB-C580-43F1-9656-BF8D4654D3FB}" type="presParOf" srcId="{EA1CD6CC-A612-48ED-A134-A185EF9EA82C}" destId="{A05A0929-ABC4-4EFB-B0CF-7FF21B1C5800}" srcOrd="31" destOrd="0" presId="urn:microsoft.com/office/officeart/2005/8/layout/default"/>
    <dgm:cxn modelId="{0F4914B7-4BDA-4931-809D-E7119D02F291}" type="presParOf" srcId="{EA1CD6CC-A612-48ED-A134-A185EF9EA82C}" destId="{3F4C38DB-B974-4114-826B-E68936B5BE7D}" srcOrd="32" destOrd="0" presId="urn:microsoft.com/office/officeart/2005/8/layout/default"/>
    <dgm:cxn modelId="{361DD305-68D8-4251-B5D3-06FC40CF2820}" type="presParOf" srcId="{EA1CD6CC-A612-48ED-A134-A185EF9EA82C}" destId="{EB259407-4F37-4542-9D78-3A83874BD0EC}" srcOrd="33" destOrd="0" presId="urn:microsoft.com/office/officeart/2005/8/layout/default"/>
    <dgm:cxn modelId="{D66CBFE9-EB40-4C59-81C8-B10FCBE2C9C5}" type="presParOf" srcId="{EA1CD6CC-A612-48ED-A134-A185EF9EA82C}" destId="{29B87182-27C8-484C-8BBE-550A8F69D25C}" srcOrd="34" destOrd="0" presId="urn:microsoft.com/office/officeart/2005/8/layout/default"/>
    <dgm:cxn modelId="{6DECC508-6A97-4144-8CAD-6C05A0EA1E39}" type="presParOf" srcId="{EA1CD6CC-A612-48ED-A134-A185EF9EA82C}" destId="{2DC2EAFA-778F-40C9-90D9-9601D6A8E89B}" srcOrd="35" destOrd="0" presId="urn:microsoft.com/office/officeart/2005/8/layout/default"/>
    <dgm:cxn modelId="{7FF7CBD0-FE97-49E9-A630-846D98517317}" type="presParOf" srcId="{EA1CD6CC-A612-48ED-A134-A185EF9EA82C}" destId="{C99B9692-C887-493B-B831-6988FDD0D47E}" srcOrd="36" destOrd="0" presId="urn:microsoft.com/office/officeart/2005/8/layout/default"/>
    <dgm:cxn modelId="{C35B843E-FA85-40C2-A50F-D05CACC325B9}" type="presParOf" srcId="{EA1CD6CC-A612-48ED-A134-A185EF9EA82C}" destId="{1F90AE75-C221-4ADA-B817-910BD240909C}" srcOrd="37" destOrd="0" presId="urn:microsoft.com/office/officeart/2005/8/layout/default"/>
    <dgm:cxn modelId="{FA3F51E5-5412-4B1D-A760-F434757D11AA}" type="presParOf" srcId="{EA1CD6CC-A612-48ED-A134-A185EF9EA82C}" destId="{6654B46A-3FD7-4643-B5B5-578AA883702D}" srcOrd="3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D8A8C-204E-4733-817B-C47DA32E6193}"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7BA1E62D-C0F0-46AA-A98B-D45DC5D3A6F9}">
      <dgm:prSet/>
      <dgm:spPr/>
      <dgm:t>
        <a:bodyPr/>
        <a:lstStyle/>
        <a:p>
          <a:r>
            <a:rPr lang="en-US"/>
            <a:t>Keep Parties Informed</a:t>
          </a:r>
        </a:p>
      </dgm:t>
    </dgm:pt>
    <dgm:pt modelId="{06BF8238-3692-4FF8-A94F-C80738B6219C}" type="parTrans" cxnId="{4E2C29CB-2E3D-4D93-B80C-2DF08270B876}">
      <dgm:prSet/>
      <dgm:spPr/>
      <dgm:t>
        <a:bodyPr/>
        <a:lstStyle/>
        <a:p>
          <a:endParaRPr lang="en-US"/>
        </a:p>
      </dgm:t>
    </dgm:pt>
    <dgm:pt modelId="{0745F08E-DEA3-480B-96F9-8768C3AD44A4}" type="sibTrans" cxnId="{4E2C29CB-2E3D-4D93-B80C-2DF08270B876}">
      <dgm:prSet phldrT="1"/>
      <dgm:spPr/>
      <dgm:t>
        <a:bodyPr/>
        <a:lstStyle/>
        <a:p>
          <a:r>
            <a:rPr lang="en-US"/>
            <a:t>1</a:t>
          </a:r>
        </a:p>
      </dgm:t>
    </dgm:pt>
    <dgm:pt modelId="{33F866CD-99F4-4A53-88EB-487C20A1F43A}">
      <dgm:prSet/>
      <dgm:spPr/>
      <dgm:t>
        <a:bodyPr/>
        <a:lstStyle/>
        <a:p>
          <a:r>
            <a:rPr lang="en-US" dirty="0"/>
            <a:t>Provide       Educational Material</a:t>
          </a:r>
        </a:p>
      </dgm:t>
    </dgm:pt>
    <dgm:pt modelId="{23E6FFE1-9627-4B18-A3C1-2696C271D42D}" type="parTrans" cxnId="{B492C251-BFCB-48D0-8585-2CFC03FF07FE}">
      <dgm:prSet/>
      <dgm:spPr/>
      <dgm:t>
        <a:bodyPr/>
        <a:lstStyle/>
        <a:p>
          <a:endParaRPr lang="en-US"/>
        </a:p>
      </dgm:t>
    </dgm:pt>
    <dgm:pt modelId="{7544C60A-A92D-44DA-9EA2-64C54BA20C14}" type="sibTrans" cxnId="{B492C251-BFCB-48D0-8585-2CFC03FF07FE}">
      <dgm:prSet phldrT="2"/>
      <dgm:spPr/>
      <dgm:t>
        <a:bodyPr/>
        <a:lstStyle/>
        <a:p>
          <a:r>
            <a:rPr lang="en-US"/>
            <a:t>2</a:t>
          </a:r>
        </a:p>
      </dgm:t>
    </dgm:pt>
    <dgm:pt modelId="{7656978B-68D3-46A5-BCF4-8D50537DE709}">
      <dgm:prSet/>
      <dgm:spPr/>
      <dgm:t>
        <a:bodyPr/>
        <a:lstStyle/>
        <a:p>
          <a:r>
            <a:rPr lang="en-US"/>
            <a:t>Process of Establishment and Enforcement </a:t>
          </a:r>
        </a:p>
      </dgm:t>
    </dgm:pt>
    <dgm:pt modelId="{A62CF533-D85B-4301-ADA9-4D10503AB3F1}" type="parTrans" cxnId="{63982820-37F6-4898-A756-26E7D98B4B53}">
      <dgm:prSet/>
      <dgm:spPr/>
      <dgm:t>
        <a:bodyPr/>
        <a:lstStyle/>
        <a:p>
          <a:endParaRPr lang="en-US"/>
        </a:p>
      </dgm:t>
    </dgm:pt>
    <dgm:pt modelId="{3BCD85D7-D050-43A4-9017-A399A97E574E}" type="sibTrans" cxnId="{63982820-37F6-4898-A756-26E7D98B4B53}">
      <dgm:prSet/>
      <dgm:spPr/>
      <dgm:t>
        <a:bodyPr/>
        <a:lstStyle/>
        <a:p>
          <a:endParaRPr lang="en-US"/>
        </a:p>
      </dgm:t>
    </dgm:pt>
    <dgm:pt modelId="{2B3B6102-5866-4402-840F-6E7ED5C3C558}">
      <dgm:prSet/>
      <dgm:spPr/>
      <dgm:t>
        <a:bodyPr/>
        <a:lstStyle/>
        <a:p>
          <a:r>
            <a:rPr lang="en-US" dirty="0"/>
            <a:t>Responsibilities of Parties</a:t>
          </a:r>
        </a:p>
      </dgm:t>
    </dgm:pt>
    <dgm:pt modelId="{5760FAD9-D678-441D-9042-F4F464FCB518}" type="parTrans" cxnId="{38ECFCAB-58C4-4CB5-8E70-E4351862A9AA}">
      <dgm:prSet/>
      <dgm:spPr/>
      <dgm:t>
        <a:bodyPr/>
        <a:lstStyle/>
        <a:p>
          <a:endParaRPr lang="en-US"/>
        </a:p>
      </dgm:t>
    </dgm:pt>
    <dgm:pt modelId="{E8009870-6F4E-4BD8-A444-CD99DA23FADC}" type="sibTrans" cxnId="{38ECFCAB-58C4-4CB5-8E70-E4351862A9AA}">
      <dgm:prSet/>
      <dgm:spPr/>
      <dgm:t>
        <a:bodyPr/>
        <a:lstStyle/>
        <a:p>
          <a:endParaRPr lang="en-US"/>
        </a:p>
      </dgm:t>
    </dgm:pt>
    <dgm:pt modelId="{72540F5B-59AF-419A-A74F-5F18D9D197B6}">
      <dgm:prSet/>
      <dgm:spPr/>
      <dgm:t>
        <a:bodyPr/>
        <a:lstStyle/>
        <a:p>
          <a:r>
            <a:rPr lang="en-US"/>
            <a:t>Timeframes</a:t>
          </a:r>
        </a:p>
      </dgm:t>
    </dgm:pt>
    <dgm:pt modelId="{4D0403E7-C870-4DBD-A777-6ABEE10953B5}" type="parTrans" cxnId="{A34E94DC-54D1-4E50-81AF-DFEA5875CE79}">
      <dgm:prSet/>
      <dgm:spPr/>
      <dgm:t>
        <a:bodyPr/>
        <a:lstStyle/>
        <a:p>
          <a:endParaRPr lang="en-US"/>
        </a:p>
      </dgm:t>
    </dgm:pt>
    <dgm:pt modelId="{DD0A8526-F311-4BA5-8C71-59818025A0C3}" type="sibTrans" cxnId="{A34E94DC-54D1-4E50-81AF-DFEA5875CE79}">
      <dgm:prSet/>
      <dgm:spPr/>
      <dgm:t>
        <a:bodyPr/>
        <a:lstStyle/>
        <a:p>
          <a:endParaRPr lang="en-US"/>
        </a:p>
      </dgm:t>
    </dgm:pt>
    <dgm:pt modelId="{A3FCF617-772F-4586-A847-DF9DD8EB3FFD}">
      <dgm:prSet/>
      <dgm:spPr/>
      <dgm:t>
        <a:bodyPr/>
        <a:lstStyle/>
        <a:p>
          <a:r>
            <a:rPr lang="en-US"/>
            <a:t>Explain Roles</a:t>
          </a:r>
        </a:p>
      </dgm:t>
    </dgm:pt>
    <dgm:pt modelId="{1997F637-8354-4D4D-BC25-115AC2C65BCE}" type="parTrans" cxnId="{EA7929CB-F9F0-4F34-A08A-923D38F5F226}">
      <dgm:prSet/>
      <dgm:spPr/>
      <dgm:t>
        <a:bodyPr/>
        <a:lstStyle/>
        <a:p>
          <a:endParaRPr lang="en-US"/>
        </a:p>
      </dgm:t>
    </dgm:pt>
    <dgm:pt modelId="{8956A5C4-578B-45B6-AE45-4AE966693611}" type="sibTrans" cxnId="{EA7929CB-F9F0-4F34-A08A-923D38F5F226}">
      <dgm:prSet phldrT="3"/>
      <dgm:spPr/>
      <dgm:t>
        <a:bodyPr/>
        <a:lstStyle/>
        <a:p>
          <a:r>
            <a:rPr lang="en-US"/>
            <a:t>3</a:t>
          </a:r>
        </a:p>
      </dgm:t>
    </dgm:pt>
    <dgm:pt modelId="{465776AD-CAA7-44B6-8249-D67B8C4DD49C}">
      <dgm:prSet/>
      <dgm:spPr/>
      <dgm:t>
        <a:bodyPr/>
        <a:lstStyle/>
        <a:p>
          <a:r>
            <a:rPr lang="en-US"/>
            <a:t>DCFS</a:t>
          </a:r>
        </a:p>
      </dgm:t>
    </dgm:pt>
    <dgm:pt modelId="{74A84962-87F5-4F2D-888B-B32C0D3D592E}" type="parTrans" cxnId="{FF953EE5-AEAE-4390-8117-D84788D35ADA}">
      <dgm:prSet/>
      <dgm:spPr/>
      <dgm:t>
        <a:bodyPr/>
        <a:lstStyle/>
        <a:p>
          <a:endParaRPr lang="en-US"/>
        </a:p>
      </dgm:t>
    </dgm:pt>
    <dgm:pt modelId="{25C7E528-CBD5-42C5-B6CE-FDBA769C793B}" type="sibTrans" cxnId="{FF953EE5-AEAE-4390-8117-D84788D35ADA}">
      <dgm:prSet/>
      <dgm:spPr/>
      <dgm:t>
        <a:bodyPr/>
        <a:lstStyle/>
        <a:p>
          <a:endParaRPr lang="en-US"/>
        </a:p>
      </dgm:t>
    </dgm:pt>
    <dgm:pt modelId="{C6108316-0089-4AE7-A062-70DDF9B27602}">
      <dgm:prSet/>
      <dgm:spPr/>
      <dgm:t>
        <a:bodyPr/>
        <a:lstStyle/>
        <a:p>
          <a:r>
            <a:rPr lang="en-US"/>
            <a:t>DA</a:t>
          </a:r>
        </a:p>
      </dgm:t>
    </dgm:pt>
    <dgm:pt modelId="{089A54EC-41C3-48E1-B33E-10E7B67C5E93}" type="parTrans" cxnId="{A14C868C-68D7-4F56-8405-D398847F76BE}">
      <dgm:prSet/>
      <dgm:spPr/>
      <dgm:t>
        <a:bodyPr/>
        <a:lstStyle/>
        <a:p>
          <a:endParaRPr lang="en-US"/>
        </a:p>
      </dgm:t>
    </dgm:pt>
    <dgm:pt modelId="{3FAA1F49-F9DF-4711-93DA-864A1686A331}" type="sibTrans" cxnId="{A14C868C-68D7-4F56-8405-D398847F76BE}">
      <dgm:prSet/>
      <dgm:spPr/>
      <dgm:t>
        <a:bodyPr/>
        <a:lstStyle/>
        <a:p>
          <a:endParaRPr lang="en-US"/>
        </a:p>
      </dgm:t>
    </dgm:pt>
    <dgm:pt modelId="{4667B4B3-83D8-4582-9CD2-32D0270A2BE7}">
      <dgm:prSet/>
      <dgm:spPr/>
      <dgm:t>
        <a:bodyPr/>
        <a:lstStyle/>
        <a:p>
          <a:r>
            <a:rPr lang="en-US"/>
            <a:t>Court</a:t>
          </a:r>
        </a:p>
      </dgm:t>
    </dgm:pt>
    <dgm:pt modelId="{B76E4A84-1AB9-44B1-B3B0-F4DD42D1ABC7}" type="parTrans" cxnId="{34323CCF-5DB9-4282-9E9E-54155475BA7C}">
      <dgm:prSet/>
      <dgm:spPr/>
      <dgm:t>
        <a:bodyPr/>
        <a:lstStyle/>
        <a:p>
          <a:endParaRPr lang="en-US"/>
        </a:p>
      </dgm:t>
    </dgm:pt>
    <dgm:pt modelId="{3211F1EB-FDF1-49DB-8BB8-D965891D70D2}" type="sibTrans" cxnId="{34323CCF-5DB9-4282-9E9E-54155475BA7C}">
      <dgm:prSet/>
      <dgm:spPr/>
      <dgm:t>
        <a:bodyPr/>
        <a:lstStyle/>
        <a:p>
          <a:endParaRPr lang="en-US"/>
        </a:p>
      </dgm:t>
    </dgm:pt>
    <dgm:pt modelId="{4FD57632-527D-49B5-A214-D8EC9BE6FAC4}">
      <dgm:prSet/>
      <dgm:spPr/>
      <dgm:t>
        <a:bodyPr/>
        <a:lstStyle/>
        <a:p>
          <a:r>
            <a:rPr lang="en-US"/>
            <a:t>Sheriff’s Office</a:t>
          </a:r>
        </a:p>
      </dgm:t>
    </dgm:pt>
    <dgm:pt modelId="{14D4354F-676B-40B6-B4B5-D2784A4ED48A}" type="parTrans" cxnId="{052A1277-9E32-4F87-BD3A-64578A59E46B}">
      <dgm:prSet/>
      <dgm:spPr/>
      <dgm:t>
        <a:bodyPr/>
        <a:lstStyle/>
        <a:p>
          <a:endParaRPr lang="en-US"/>
        </a:p>
      </dgm:t>
    </dgm:pt>
    <dgm:pt modelId="{91675E66-AD49-4A5F-8443-D76B180AC8B6}" type="sibTrans" cxnId="{052A1277-9E32-4F87-BD3A-64578A59E46B}">
      <dgm:prSet/>
      <dgm:spPr/>
      <dgm:t>
        <a:bodyPr/>
        <a:lstStyle/>
        <a:p>
          <a:endParaRPr lang="en-US"/>
        </a:p>
      </dgm:t>
    </dgm:pt>
    <dgm:pt modelId="{5D5B79BB-51DB-4877-8B48-992628B855C8}">
      <dgm:prSet/>
      <dgm:spPr/>
      <dgm:t>
        <a:bodyPr/>
        <a:lstStyle/>
        <a:p>
          <a:r>
            <a:rPr lang="en-US"/>
            <a:t>Parties </a:t>
          </a:r>
        </a:p>
      </dgm:t>
    </dgm:pt>
    <dgm:pt modelId="{86DDD639-90AE-4A05-99C5-0638013E87E8}" type="parTrans" cxnId="{E183DA9B-7D41-4D06-93BA-16CFEF4AB793}">
      <dgm:prSet/>
      <dgm:spPr/>
      <dgm:t>
        <a:bodyPr/>
        <a:lstStyle/>
        <a:p>
          <a:endParaRPr lang="en-US"/>
        </a:p>
      </dgm:t>
    </dgm:pt>
    <dgm:pt modelId="{4EFEC966-B869-41AE-B8F1-494965FE359A}" type="sibTrans" cxnId="{E183DA9B-7D41-4D06-93BA-16CFEF4AB793}">
      <dgm:prSet/>
      <dgm:spPr/>
      <dgm:t>
        <a:bodyPr/>
        <a:lstStyle/>
        <a:p>
          <a:endParaRPr lang="en-US"/>
        </a:p>
      </dgm:t>
    </dgm:pt>
    <dgm:pt modelId="{AE6C176F-AC40-45F4-84DB-4C0B9E53CE50}">
      <dgm:prSet/>
      <dgm:spPr/>
      <dgm:t>
        <a:bodyPr/>
        <a:lstStyle/>
        <a:p>
          <a:r>
            <a:rPr lang="en-US"/>
            <a:t>Maintain contact</a:t>
          </a:r>
          <a:endParaRPr lang="en-US" dirty="0"/>
        </a:p>
      </dgm:t>
    </dgm:pt>
    <dgm:pt modelId="{7ADED604-BA25-4B44-B3AA-191807C424D1}" type="parTrans" cxnId="{B99F6626-ECED-49F3-AD18-5075BB776752}">
      <dgm:prSet/>
      <dgm:spPr/>
      <dgm:t>
        <a:bodyPr/>
        <a:lstStyle/>
        <a:p>
          <a:endParaRPr lang="en-US"/>
        </a:p>
      </dgm:t>
    </dgm:pt>
    <dgm:pt modelId="{2277023D-EC87-44A2-B4E3-48014AD58052}" type="sibTrans" cxnId="{B99F6626-ECED-49F3-AD18-5075BB776752}">
      <dgm:prSet/>
      <dgm:spPr/>
      <dgm:t>
        <a:bodyPr/>
        <a:lstStyle/>
        <a:p>
          <a:endParaRPr lang="en-US"/>
        </a:p>
      </dgm:t>
    </dgm:pt>
    <dgm:pt modelId="{907CB5E0-E42E-4382-9902-E71D51524A7F}">
      <dgm:prSet/>
      <dgm:spPr/>
      <dgm:t>
        <a:bodyPr/>
        <a:lstStyle/>
        <a:p>
          <a:r>
            <a:rPr lang="en-US"/>
            <a:t>Phone </a:t>
          </a:r>
          <a:endParaRPr lang="en-US" dirty="0"/>
        </a:p>
      </dgm:t>
    </dgm:pt>
    <dgm:pt modelId="{550283B3-FC7D-4777-BC89-143BB4DBC1BB}" type="parTrans" cxnId="{CCB4C6EB-D766-4C56-9BDB-E66B775E4CAB}">
      <dgm:prSet/>
      <dgm:spPr/>
      <dgm:t>
        <a:bodyPr/>
        <a:lstStyle/>
        <a:p>
          <a:endParaRPr lang="en-US"/>
        </a:p>
      </dgm:t>
    </dgm:pt>
    <dgm:pt modelId="{5AC3527E-A335-4D95-B158-C20C97A8620F}" type="sibTrans" cxnId="{CCB4C6EB-D766-4C56-9BDB-E66B775E4CAB}">
      <dgm:prSet/>
      <dgm:spPr/>
      <dgm:t>
        <a:bodyPr/>
        <a:lstStyle/>
        <a:p>
          <a:endParaRPr lang="en-US"/>
        </a:p>
      </dgm:t>
    </dgm:pt>
    <dgm:pt modelId="{9190A924-D42E-4BF1-91EB-1ECBFE932CE0}">
      <dgm:prSet/>
      <dgm:spPr/>
      <dgm:t>
        <a:bodyPr/>
        <a:lstStyle/>
        <a:p>
          <a:r>
            <a:rPr lang="en-US"/>
            <a:t>Email</a:t>
          </a:r>
          <a:endParaRPr lang="en-US" dirty="0"/>
        </a:p>
      </dgm:t>
    </dgm:pt>
    <dgm:pt modelId="{AADF98D7-6046-46E1-9A8F-61C261028F47}" type="parTrans" cxnId="{98355A49-C967-47C7-94AE-475A86BFB3C0}">
      <dgm:prSet/>
      <dgm:spPr/>
      <dgm:t>
        <a:bodyPr/>
        <a:lstStyle/>
        <a:p>
          <a:endParaRPr lang="en-US"/>
        </a:p>
      </dgm:t>
    </dgm:pt>
    <dgm:pt modelId="{23C9D14C-535D-4EC4-A6F4-85E6B2D310F3}" type="sibTrans" cxnId="{98355A49-C967-47C7-94AE-475A86BFB3C0}">
      <dgm:prSet/>
      <dgm:spPr/>
      <dgm:t>
        <a:bodyPr/>
        <a:lstStyle/>
        <a:p>
          <a:endParaRPr lang="en-US"/>
        </a:p>
      </dgm:t>
    </dgm:pt>
    <dgm:pt modelId="{ED0BBD53-6D8E-4509-8573-F5870451DB27}" type="pres">
      <dgm:prSet presAssocID="{3F3D8A8C-204E-4733-817B-C47DA32E6193}" presName="Name0" presStyleCnt="0">
        <dgm:presLayoutVars>
          <dgm:animLvl val="lvl"/>
          <dgm:resizeHandles val="exact"/>
        </dgm:presLayoutVars>
      </dgm:prSet>
      <dgm:spPr/>
    </dgm:pt>
    <dgm:pt modelId="{E41EEEDD-67B1-48EF-BB46-796D7B280612}" type="pres">
      <dgm:prSet presAssocID="{7BA1E62D-C0F0-46AA-A98B-D45DC5D3A6F9}" presName="compositeNode" presStyleCnt="0">
        <dgm:presLayoutVars>
          <dgm:bulletEnabled val="1"/>
        </dgm:presLayoutVars>
      </dgm:prSet>
      <dgm:spPr/>
    </dgm:pt>
    <dgm:pt modelId="{44034A0A-A885-47A8-B50B-334715F94E0F}" type="pres">
      <dgm:prSet presAssocID="{7BA1E62D-C0F0-46AA-A98B-D45DC5D3A6F9}" presName="bgRect" presStyleLbl="bgAccFollowNode1" presStyleIdx="0" presStyleCnt="3"/>
      <dgm:spPr/>
    </dgm:pt>
    <dgm:pt modelId="{EA7B0994-F5D9-49A5-8A9F-3E7CAB7A65F5}" type="pres">
      <dgm:prSet presAssocID="{0745F08E-DEA3-480B-96F9-8768C3AD44A4}" presName="sibTransNodeCircle" presStyleLbl="alignNode1" presStyleIdx="0" presStyleCnt="6">
        <dgm:presLayoutVars>
          <dgm:chMax val="0"/>
          <dgm:bulletEnabled/>
        </dgm:presLayoutVars>
      </dgm:prSet>
      <dgm:spPr/>
    </dgm:pt>
    <dgm:pt modelId="{765535DA-1B62-4573-8948-CA3CE091E1F9}" type="pres">
      <dgm:prSet presAssocID="{7BA1E62D-C0F0-46AA-A98B-D45DC5D3A6F9}" presName="bottomLine" presStyleLbl="alignNode1" presStyleIdx="1" presStyleCnt="6">
        <dgm:presLayoutVars/>
      </dgm:prSet>
      <dgm:spPr/>
    </dgm:pt>
    <dgm:pt modelId="{B656E359-6645-4BAC-8C7C-A628E7E807ED}" type="pres">
      <dgm:prSet presAssocID="{7BA1E62D-C0F0-46AA-A98B-D45DC5D3A6F9}" presName="nodeText" presStyleLbl="bgAccFollowNode1" presStyleIdx="0" presStyleCnt="3">
        <dgm:presLayoutVars>
          <dgm:bulletEnabled val="1"/>
        </dgm:presLayoutVars>
      </dgm:prSet>
      <dgm:spPr/>
    </dgm:pt>
    <dgm:pt modelId="{AA1D76BF-9AA0-4CC3-A091-E2CF72310F1C}" type="pres">
      <dgm:prSet presAssocID="{0745F08E-DEA3-480B-96F9-8768C3AD44A4}" presName="sibTrans" presStyleCnt="0"/>
      <dgm:spPr/>
    </dgm:pt>
    <dgm:pt modelId="{14AFB8F2-136A-4831-8EA6-FC59884F29E1}" type="pres">
      <dgm:prSet presAssocID="{33F866CD-99F4-4A53-88EB-487C20A1F43A}" presName="compositeNode" presStyleCnt="0">
        <dgm:presLayoutVars>
          <dgm:bulletEnabled val="1"/>
        </dgm:presLayoutVars>
      </dgm:prSet>
      <dgm:spPr/>
    </dgm:pt>
    <dgm:pt modelId="{BA8E2DBC-2B6C-4134-9A5C-A8B6A60654B1}" type="pres">
      <dgm:prSet presAssocID="{33F866CD-99F4-4A53-88EB-487C20A1F43A}" presName="bgRect" presStyleLbl="bgAccFollowNode1" presStyleIdx="1" presStyleCnt="3"/>
      <dgm:spPr/>
    </dgm:pt>
    <dgm:pt modelId="{05260E98-7B82-4508-A8CF-5DA809EA39C4}" type="pres">
      <dgm:prSet presAssocID="{7544C60A-A92D-44DA-9EA2-64C54BA20C14}" presName="sibTransNodeCircle" presStyleLbl="alignNode1" presStyleIdx="2" presStyleCnt="6">
        <dgm:presLayoutVars>
          <dgm:chMax val="0"/>
          <dgm:bulletEnabled/>
        </dgm:presLayoutVars>
      </dgm:prSet>
      <dgm:spPr/>
    </dgm:pt>
    <dgm:pt modelId="{FCB818AF-4C28-43C9-BF00-0B545B13E408}" type="pres">
      <dgm:prSet presAssocID="{33F866CD-99F4-4A53-88EB-487C20A1F43A}" presName="bottomLine" presStyleLbl="alignNode1" presStyleIdx="3" presStyleCnt="6">
        <dgm:presLayoutVars/>
      </dgm:prSet>
      <dgm:spPr/>
    </dgm:pt>
    <dgm:pt modelId="{0B5BC0B0-9AC7-4F9B-8E1B-E90E83D5032B}" type="pres">
      <dgm:prSet presAssocID="{33F866CD-99F4-4A53-88EB-487C20A1F43A}" presName="nodeText" presStyleLbl="bgAccFollowNode1" presStyleIdx="1" presStyleCnt="3">
        <dgm:presLayoutVars>
          <dgm:bulletEnabled val="1"/>
        </dgm:presLayoutVars>
      </dgm:prSet>
      <dgm:spPr/>
    </dgm:pt>
    <dgm:pt modelId="{8B5EC9CB-1F32-4B33-B65F-12AA8B8436E4}" type="pres">
      <dgm:prSet presAssocID="{7544C60A-A92D-44DA-9EA2-64C54BA20C14}" presName="sibTrans" presStyleCnt="0"/>
      <dgm:spPr/>
    </dgm:pt>
    <dgm:pt modelId="{AEFD08A9-846D-40E9-87D5-2ECFB9FE5C8C}" type="pres">
      <dgm:prSet presAssocID="{A3FCF617-772F-4586-A847-DF9DD8EB3FFD}" presName="compositeNode" presStyleCnt="0">
        <dgm:presLayoutVars>
          <dgm:bulletEnabled val="1"/>
        </dgm:presLayoutVars>
      </dgm:prSet>
      <dgm:spPr/>
    </dgm:pt>
    <dgm:pt modelId="{62A4D3F7-509C-4EB0-AEC7-ABD8FFBE835E}" type="pres">
      <dgm:prSet presAssocID="{A3FCF617-772F-4586-A847-DF9DD8EB3FFD}" presName="bgRect" presStyleLbl="bgAccFollowNode1" presStyleIdx="2" presStyleCnt="3"/>
      <dgm:spPr/>
    </dgm:pt>
    <dgm:pt modelId="{83BDB9FA-3A87-4F58-B35F-9916BE630370}" type="pres">
      <dgm:prSet presAssocID="{8956A5C4-578B-45B6-AE45-4AE966693611}" presName="sibTransNodeCircle" presStyleLbl="alignNode1" presStyleIdx="4" presStyleCnt="6">
        <dgm:presLayoutVars>
          <dgm:chMax val="0"/>
          <dgm:bulletEnabled/>
        </dgm:presLayoutVars>
      </dgm:prSet>
      <dgm:spPr/>
    </dgm:pt>
    <dgm:pt modelId="{3F43458B-0375-4401-95BD-BC5BDD0F9103}" type="pres">
      <dgm:prSet presAssocID="{A3FCF617-772F-4586-A847-DF9DD8EB3FFD}" presName="bottomLine" presStyleLbl="alignNode1" presStyleIdx="5" presStyleCnt="6">
        <dgm:presLayoutVars/>
      </dgm:prSet>
      <dgm:spPr/>
    </dgm:pt>
    <dgm:pt modelId="{74D5EE54-94CC-45CE-AC2D-A9CD2D64CA4E}" type="pres">
      <dgm:prSet presAssocID="{A3FCF617-772F-4586-A847-DF9DD8EB3FFD}" presName="nodeText" presStyleLbl="bgAccFollowNode1" presStyleIdx="2" presStyleCnt="3">
        <dgm:presLayoutVars>
          <dgm:bulletEnabled val="1"/>
        </dgm:presLayoutVars>
      </dgm:prSet>
      <dgm:spPr/>
    </dgm:pt>
  </dgm:ptLst>
  <dgm:cxnLst>
    <dgm:cxn modelId="{6B5E8908-3EB3-4BA9-8676-1753D7008104}" type="presOf" srcId="{A3FCF617-772F-4586-A847-DF9DD8EB3FFD}" destId="{74D5EE54-94CC-45CE-AC2D-A9CD2D64CA4E}" srcOrd="1" destOrd="0" presId="urn:microsoft.com/office/officeart/2016/7/layout/BasicLinearProcessNumbered"/>
    <dgm:cxn modelId="{912CA808-0411-4D1D-800A-058C013BD966}" type="presOf" srcId="{C6108316-0089-4AE7-A062-70DDF9B27602}" destId="{74D5EE54-94CC-45CE-AC2D-A9CD2D64CA4E}" srcOrd="0" destOrd="2" presId="urn:microsoft.com/office/officeart/2016/7/layout/BasicLinearProcessNumbered"/>
    <dgm:cxn modelId="{63982820-37F6-4898-A756-26E7D98B4B53}" srcId="{33F866CD-99F4-4A53-88EB-487C20A1F43A}" destId="{7656978B-68D3-46A5-BCF4-8D50537DE709}" srcOrd="0" destOrd="0" parTransId="{A62CF533-D85B-4301-ADA9-4D10503AB3F1}" sibTransId="{3BCD85D7-D050-43A4-9017-A399A97E574E}"/>
    <dgm:cxn modelId="{B99F6626-ECED-49F3-AD18-5075BB776752}" srcId="{7BA1E62D-C0F0-46AA-A98B-D45DC5D3A6F9}" destId="{AE6C176F-AC40-45F4-84DB-4C0B9E53CE50}" srcOrd="0" destOrd="0" parTransId="{7ADED604-BA25-4B44-B3AA-191807C424D1}" sibTransId="{2277023D-EC87-44A2-B4E3-48014AD58052}"/>
    <dgm:cxn modelId="{D95CE340-A365-4089-BE78-F72C679ADE34}" type="presOf" srcId="{7656978B-68D3-46A5-BCF4-8D50537DE709}" destId="{0B5BC0B0-9AC7-4F9B-8E1B-E90E83D5032B}" srcOrd="0" destOrd="1" presId="urn:microsoft.com/office/officeart/2016/7/layout/BasicLinearProcessNumbered"/>
    <dgm:cxn modelId="{C6D1625C-FC93-4C7E-AD03-E574EA7F68AC}" type="presOf" srcId="{0745F08E-DEA3-480B-96F9-8768C3AD44A4}" destId="{EA7B0994-F5D9-49A5-8A9F-3E7CAB7A65F5}" srcOrd="0" destOrd="0" presId="urn:microsoft.com/office/officeart/2016/7/layout/BasicLinearProcessNumbered"/>
    <dgm:cxn modelId="{AAD33D65-E6DA-4B4D-89EE-20A3C468EEBA}" type="presOf" srcId="{7BA1E62D-C0F0-46AA-A98B-D45DC5D3A6F9}" destId="{44034A0A-A885-47A8-B50B-334715F94E0F}" srcOrd="0" destOrd="0" presId="urn:microsoft.com/office/officeart/2016/7/layout/BasicLinearProcessNumbered"/>
    <dgm:cxn modelId="{2AAF2667-2C97-4D72-B02A-F629A487410F}" type="presOf" srcId="{9190A924-D42E-4BF1-91EB-1ECBFE932CE0}" destId="{B656E359-6645-4BAC-8C7C-A628E7E807ED}" srcOrd="0" destOrd="3" presId="urn:microsoft.com/office/officeart/2016/7/layout/BasicLinearProcessNumbered"/>
    <dgm:cxn modelId="{98355A49-C967-47C7-94AE-475A86BFB3C0}" srcId="{AE6C176F-AC40-45F4-84DB-4C0B9E53CE50}" destId="{9190A924-D42E-4BF1-91EB-1ECBFE932CE0}" srcOrd="1" destOrd="0" parTransId="{AADF98D7-6046-46E1-9A8F-61C261028F47}" sibTransId="{23C9D14C-535D-4EC4-A6F4-85E6B2D310F3}"/>
    <dgm:cxn modelId="{B492C251-BFCB-48D0-8585-2CFC03FF07FE}" srcId="{3F3D8A8C-204E-4733-817B-C47DA32E6193}" destId="{33F866CD-99F4-4A53-88EB-487C20A1F43A}" srcOrd="1" destOrd="0" parTransId="{23E6FFE1-9627-4B18-A3C1-2696C271D42D}" sibTransId="{7544C60A-A92D-44DA-9EA2-64C54BA20C14}"/>
    <dgm:cxn modelId="{052A1277-9E32-4F87-BD3A-64578A59E46B}" srcId="{A3FCF617-772F-4586-A847-DF9DD8EB3FFD}" destId="{4FD57632-527D-49B5-A214-D8EC9BE6FAC4}" srcOrd="3" destOrd="0" parTransId="{14D4354F-676B-40B6-B4B5-D2784A4ED48A}" sibTransId="{91675E66-AD49-4A5F-8443-D76B180AC8B6}"/>
    <dgm:cxn modelId="{AC2DB281-68FA-4EBD-AF83-5043033ECA54}" type="presOf" srcId="{AE6C176F-AC40-45F4-84DB-4C0B9E53CE50}" destId="{B656E359-6645-4BAC-8C7C-A628E7E807ED}" srcOrd="0" destOrd="1" presId="urn:microsoft.com/office/officeart/2016/7/layout/BasicLinearProcessNumbered"/>
    <dgm:cxn modelId="{704C8A85-F051-48FB-B6F1-8E43A4FE6A7F}" type="presOf" srcId="{2B3B6102-5866-4402-840F-6E7ED5C3C558}" destId="{0B5BC0B0-9AC7-4F9B-8E1B-E90E83D5032B}" srcOrd="0" destOrd="2" presId="urn:microsoft.com/office/officeart/2016/7/layout/BasicLinearProcessNumbered"/>
    <dgm:cxn modelId="{3A35D187-A7C1-4D6D-8F63-0383CC786D35}" type="presOf" srcId="{7544C60A-A92D-44DA-9EA2-64C54BA20C14}" destId="{05260E98-7B82-4508-A8CF-5DA809EA39C4}" srcOrd="0" destOrd="0" presId="urn:microsoft.com/office/officeart/2016/7/layout/BasicLinearProcessNumbered"/>
    <dgm:cxn modelId="{A14C868C-68D7-4F56-8405-D398847F76BE}" srcId="{A3FCF617-772F-4586-A847-DF9DD8EB3FFD}" destId="{C6108316-0089-4AE7-A062-70DDF9B27602}" srcOrd="1" destOrd="0" parTransId="{089A54EC-41C3-48E1-B33E-10E7B67C5E93}" sibTransId="{3FAA1F49-F9DF-4711-93DA-864A1686A331}"/>
    <dgm:cxn modelId="{62131E8E-36DE-49FB-9E58-901CB54A2001}" type="presOf" srcId="{7BA1E62D-C0F0-46AA-A98B-D45DC5D3A6F9}" destId="{B656E359-6645-4BAC-8C7C-A628E7E807ED}" srcOrd="1" destOrd="0" presId="urn:microsoft.com/office/officeart/2016/7/layout/BasicLinearProcessNumbered"/>
    <dgm:cxn modelId="{D4746596-8552-4002-938D-8ED5ACE256D9}" type="presOf" srcId="{907CB5E0-E42E-4382-9902-E71D51524A7F}" destId="{B656E359-6645-4BAC-8C7C-A628E7E807ED}" srcOrd="0" destOrd="2" presId="urn:microsoft.com/office/officeart/2016/7/layout/BasicLinearProcessNumbered"/>
    <dgm:cxn modelId="{E183DA9B-7D41-4D06-93BA-16CFEF4AB793}" srcId="{A3FCF617-772F-4586-A847-DF9DD8EB3FFD}" destId="{5D5B79BB-51DB-4877-8B48-992628B855C8}" srcOrd="4" destOrd="0" parTransId="{86DDD639-90AE-4A05-99C5-0638013E87E8}" sibTransId="{4EFEC966-B869-41AE-B8F1-494965FE359A}"/>
    <dgm:cxn modelId="{36F350A7-547F-4603-9B78-42E48D7BF6F2}" type="presOf" srcId="{4667B4B3-83D8-4582-9CD2-32D0270A2BE7}" destId="{74D5EE54-94CC-45CE-AC2D-A9CD2D64CA4E}" srcOrd="0" destOrd="3" presId="urn:microsoft.com/office/officeart/2016/7/layout/BasicLinearProcessNumbered"/>
    <dgm:cxn modelId="{0EE76BAA-5A18-4EBF-837D-DFD847D0B554}" type="presOf" srcId="{33F866CD-99F4-4A53-88EB-487C20A1F43A}" destId="{BA8E2DBC-2B6C-4134-9A5C-A8B6A60654B1}" srcOrd="0" destOrd="0" presId="urn:microsoft.com/office/officeart/2016/7/layout/BasicLinearProcessNumbered"/>
    <dgm:cxn modelId="{38ECFCAB-58C4-4CB5-8E70-E4351862A9AA}" srcId="{33F866CD-99F4-4A53-88EB-487C20A1F43A}" destId="{2B3B6102-5866-4402-840F-6E7ED5C3C558}" srcOrd="1" destOrd="0" parTransId="{5760FAD9-D678-441D-9042-F4F464FCB518}" sibTransId="{E8009870-6F4E-4BD8-A444-CD99DA23FADC}"/>
    <dgm:cxn modelId="{137EF8B0-A763-41EE-8757-5CA0B19C2EA5}" type="presOf" srcId="{5D5B79BB-51DB-4877-8B48-992628B855C8}" destId="{74D5EE54-94CC-45CE-AC2D-A9CD2D64CA4E}" srcOrd="0" destOrd="5" presId="urn:microsoft.com/office/officeart/2016/7/layout/BasicLinearProcessNumbered"/>
    <dgm:cxn modelId="{609884B3-8C39-4DCF-A395-7746EC6D5DAA}" type="presOf" srcId="{72540F5B-59AF-419A-A74F-5F18D9D197B6}" destId="{0B5BC0B0-9AC7-4F9B-8E1B-E90E83D5032B}" srcOrd="0" destOrd="3" presId="urn:microsoft.com/office/officeart/2016/7/layout/BasicLinearProcessNumbered"/>
    <dgm:cxn modelId="{DE3F24B9-A84E-48B1-8109-D875463EC317}" type="presOf" srcId="{465776AD-CAA7-44B6-8249-D67B8C4DD49C}" destId="{74D5EE54-94CC-45CE-AC2D-A9CD2D64CA4E}" srcOrd="0" destOrd="1" presId="urn:microsoft.com/office/officeart/2016/7/layout/BasicLinearProcessNumbered"/>
    <dgm:cxn modelId="{4A5920BB-488E-41AA-910B-3A11FC577653}" type="presOf" srcId="{4FD57632-527D-49B5-A214-D8EC9BE6FAC4}" destId="{74D5EE54-94CC-45CE-AC2D-A9CD2D64CA4E}" srcOrd="0" destOrd="4" presId="urn:microsoft.com/office/officeart/2016/7/layout/BasicLinearProcessNumbered"/>
    <dgm:cxn modelId="{CA13B1BB-1F7E-4EFF-A5C6-E2BAA03E3873}" type="presOf" srcId="{3F3D8A8C-204E-4733-817B-C47DA32E6193}" destId="{ED0BBD53-6D8E-4509-8573-F5870451DB27}" srcOrd="0" destOrd="0" presId="urn:microsoft.com/office/officeart/2016/7/layout/BasicLinearProcessNumbered"/>
    <dgm:cxn modelId="{4A0909C8-72E7-4106-9E67-2653CE655EC1}" type="presOf" srcId="{A3FCF617-772F-4586-A847-DF9DD8EB3FFD}" destId="{62A4D3F7-509C-4EB0-AEC7-ABD8FFBE835E}" srcOrd="0" destOrd="0" presId="urn:microsoft.com/office/officeart/2016/7/layout/BasicLinearProcessNumbered"/>
    <dgm:cxn modelId="{4E2C29CB-2E3D-4D93-B80C-2DF08270B876}" srcId="{3F3D8A8C-204E-4733-817B-C47DA32E6193}" destId="{7BA1E62D-C0F0-46AA-A98B-D45DC5D3A6F9}" srcOrd="0" destOrd="0" parTransId="{06BF8238-3692-4FF8-A94F-C80738B6219C}" sibTransId="{0745F08E-DEA3-480B-96F9-8768C3AD44A4}"/>
    <dgm:cxn modelId="{EA7929CB-F9F0-4F34-A08A-923D38F5F226}" srcId="{3F3D8A8C-204E-4733-817B-C47DA32E6193}" destId="{A3FCF617-772F-4586-A847-DF9DD8EB3FFD}" srcOrd="2" destOrd="0" parTransId="{1997F637-8354-4D4D-BC25-115AC2C65BCE}" sibTransId="{8956A5C4-578B-45B6-AE45-4AE966693611}"/>
    <dgm:cxn modelId="{34323CCF-5DB9-4282-9E9E-54155475BA7C}" srcId="{A3FCF617-772F-4586-A847-DF9DD8EB3FFD}" destId="{4667B4B3-83D8-4582-9CD2-32D0270A2BE7}" srcOrd="2" destOrd="0" parTransId="{B76E4A84-1AB9-44B1-B3B0-F4DD42D1ABC7}" sibTransId="{3211F1EB-FDF1-49DB-8BB8-D965891D70D2}"/>
    <dgm:cxn modelId="{A34E94DC-54D1-4E50-81AF-DFEA5875CE79}" srcId="{33F866CD-99F4-4A53-88EB-487C20A1F43A}" destId="{72540F5B-59AF-419A-A74F-5F18D9D197B6}" srcOrd="2" destOrd="0" parTransId="{4D0403E7-C870-4DBD-A777-6ABEE10953B5}" sibTransId="{DD0A8526-F311-4BA5-8C71-59818025A0C3}"/>
    <dgm:cxn modelId="{FF953EE5-AEAE-4390-8117-D84788D35ADA}" srcId="{A3FCF617-772F-4586-A847-DF9DD8EB3FFD}" destId="{465776AD-CAA7-44B6-8249-D67B8C4DD49C}" srcOrd="0" destOrd="0" parTransId="{74A84962-87F5-4F2D-888B-B32C0D3D592E}" sibTransId="{25C7E528-CBD5-42C5-B6CE-FDBA769C793B}"/>
    <dgm:cxn modelId="{CCB4C6EB-D766-4C56-9BDB-E66B775E4CAB}" srcId="{AE6C176F-AC40-45F4-84DB-4C0B9E53CE50}" destId="{907CB5E0-E42E-4382-9902-E71D51524A7F}" srcOrd="0" destOrd="0" parTransId="{550283B3-FC7D-4777-BC89-143BB4DBC1BB}" sibTransId="{5AC3527E-A335-4D95-B158-C20C97A8620F}"/>
    <dgm:cxn modelId="{56DBBCED-B4B6-4587-8DAA-8EB9C3617C29}" type="presOf" srcId="{33F866CD-99F4-4A53-88EB-487C20A1F43A}" destId="{0B5BC0B0-9AC7-4F9B-8E1B-E90E83D5032B}" srcOrd="1" destOrd="0" presId="urn:microsoft.com/office/officeart/2016/7/layout/BasicLinearProcessNumbered"/>
    <dgm:cxn modelId="{B9E028F0-D663-4CCE-8B32-21A9D8F60923}" type="presOf" srcId="{8956A5C4-578B-45B6-AE45-4AE966693611}" destId="{83BDB9FA-3A87-4F58-B35F-9916BE630370}" srcOrd="0" destOrd="0" presId="urn:microsoft.com/office/officeart/2016/7/layout/BasicLinearProcessNumbered"/>
    <dgm:cxn modelId="{8D48C0DD-4BE8-48AC-A28E-507C2912A140}" type="presParOf" srcId="{ED0BBD53-6D8E-4509-8573-F5870451DB27}" destId="{E41EEEDD-67B1-48EF-BB46-796D7B280612}" srcOrd="0" destOrd="0" presId="urn:microsoft.com/office/officeart/2016/7/layout/BasicLinearProcessNumbered"/>
    <dgm:cxn modelId="{16A56944-8230-48D1-AC87-3D2B5D53C75D}" type="presParOf" srcId="{E41EEEDD-67B1-48EF-BB46-796D7B280612}" destId="{44034A0A-A885-47A8-B50B-334715F94E0F}" srcOrd="0" destOrd="0" presId="urn:microsoft.com/office/officeart/2016/7/layout/BasicLinearProcessNumbered"/>
    <dgm:cxn modelId="{DCB7F412-2D5F-438F-92C9-5C82086A8842}" type="presParOf" srcId="{E41EEEDD-67B1-48EF-BB46-796D7B280612}" destId="{EA7B0994-F5D9-49A5-8A9F-3E7CAB7A65F5}" srcOrd="1" destOrd="0" presId="urn:microsoft.com/office/officeart/2016/7/layout/BasicLinearProcessNumbered"/>
    <dgm:cxn modelId="{4EF5A5A2-67C4-4913-91D3-48A9AC62B1EA}" type="presParOf" srcId="{E41EEEDD-67B1-48EF-BB46-796D7B280612}" destId="{765535DA-1B62-4573-8948-CA3CE091E1F9}" srcOrd="2" destOrd="0" presId="urn:microsoft.com/office/officeart/2016/7/layout/BasicLinearProcessNumbered"/>
    <dgm:cxn modelId="{B71365DD-EA6E-4144-8ED9-F03504E2F10F}" type="presParOf" srcId="{E41EEEDD-67B1-48EF-BB46-796D7B280612}" destId="{B656E359-6645-4BAC-8C7C-A628E7E807ED}" srcOrd="3" destOrd="0" presId="urn:microsoft.com/office/officeart/2016/7/layout/BasicLinearProcessNumbered"/>
    <dgm:cxn modelId="{E9EC1EE0-45E0-4CCF-8DF0-7FFAE4382840}" type="presParOf" srcId="{ED0BBD53-6D8E-4509-8573-F5870451DB27}" destId="{AA1D76BF-9AA0-4CC3-A091-E2CF72310F1C}" srcOrd="1" destOrd="0" presId="urn:microsoft.com/office/officeart/2016/7/layout/BasicLinearProcessNumbered"/>
    <dgm:cxn modelId="{95FA3A0B-D0C1-4D92-B850-CE80D9115E43}" type="presParOf" srcId="{ED0BBD53-6D8E-4509-8573-F5870451DB27}" destId="{14AFB8F2-136A-4831-8EA6-FC59884F29E1}" srcOrd="2" destOrd="0" presId="urn:microsoft.com/office/officeart/2016/7/layout/BasicLinearProcessNumbered"/>
    <dgm:cxn modelId="{71D30F62-96C8-4300-ACDB-33B65B0B6ED7}" type="presParOf" srcId="{14AFB8F2-136A-4831-8EA6-FC59884F29E1}" destId="{BA8E2DBC-2B6C-4134-9A5C-A8B6A60654B1}" srcOrd="0" destOrd="0" presId="urn:microsoft.com/office/officeart/2016/7/layout/BasicLinearProcessNumbered"/>
    <dgm:cxn modelId="{909A7172-519A-4D0C-B9F2-591E51B2A41E}" type="presParOf" srcId="{14AFB8F2-136A-4831-8EA6-FC59884F29E1}" destId="{05260E98-7B82-4508-A8CF-5DA809EA39C4}" srcOrd="1" destOrd="0" presId="urn:microsoft.com/office/officeart/2016/7/layout/BasicLinearProcessNumbered"/>
    <dgm:cxn modelId="{A5EE24C9-8658-44A6-91F1-28681F461466}" type="presParOf" srcId="{14AFB8F2-136A-4831-8EA6-FC59884F29E1}" destId="{FCB818AF-4C28-43C9-BF00-0B545B13E408}" srcOrd="2" destOrd="0" presId="urn:microsoft.com/office/officeart/2016/7/layout/BasicLinearProcessNumbered"/>
    <dgm:cxn modelId="{BE839576-A6A4-40C5-8F66-0E805A5CA5F9}" type="presParOf" srcId="{14AFB8F2-136A-4831-8EA6-FC59884F29E1}" destId="{0B5BC0B0-9AC7-4F9B-8E1B-E90E83D5032B}" srcOrd="3" destOrd="0" presId="urn:microsoft.com/office/officeart/2016/7/layout/BasicLinearProcessNumbered"/>
    <dgm:cxn modelId="{4270D1EE-CC4E-4218-A61F-1509D9D340FC}" type="presParOf" srcId="{ED0BBD53-6D8E-4509-8573-F5870451DB27}" destId="{8B5EC9CB-1F32-4B33-B65F-12AA8B8436E4}" srcOrd="3" destOrd="0" presId="urn:microsoft.com/office/officeart/2016/7/layout/BasicLinearProcessNumbered"/>
    <dgm:cxn modelId="{F742DAB5-E60C-4F2E-B269-6A6E9ED9B13A}" type="presParOf" srcId="{ED0BBD53-6D8E-4509-8573-F5870451DB27}" destId="{AEFD08A9-846D-40E9-87D5-2ECFB9FE5C8C}" srcOrd="4" destOrd="0" presId="urn:microsoft.com/office/officeart/2016/7/layout/BasicLinearProcessNumbered"/>
    <dgm:cxn modelId="{2E51B946-1A96-4155-90E1-E5D245276826}" type="presParOf" srcId="{AEFD08A9-846D-40E9-87D5-2ECFB9FE5C8C}" destId="{62A4D3F7-509C-4EB0-AEC7-ABD8FFBE835E}" srcOrd="0" destOrd="0" presId="urn:microsoft.com/office/officeart/2016/7/layout/BasicLinearProcessNumbered"/>
    <dgm:cxn modelId="{DF7C0110-8C7C-4D5A-8D97-863D0D796DED}" type="presParOf" srcId="{AEFD08A9-846D-40E9-87D5-2ECFB9FE5C8C}" destId="{83BDB9FA-3A87-4F58-B35F-9916BE630370}" srcOrd="1" destOrd="0" presId="urn:microsoft.com/office/officeart/2016/7/layout/BasicLinearProcessNumbered"/>
    <dgm:cxn modelId="{308FC5D8-3BF8-45B2-BC53-7905861002E0}" type="presParOf" srcId="{AEFD08A9-846D-40E9-87D5-2ECFB9FE5C8C}" destId="{3F43458B-0375-4401-95BD-BC5BDD0F9103}" srcOrd="2" destOrd="0" presId="urn:microsoft.com/office/officeart/2016/7/layout/BasicLinearProcessNumbered"/>
    <dgm:cxn modelId="{6061480F-EE46-4D96-BF24-8BAF1396C741}" type="presParOf" srcId="{AEFD08A9-846D-40E9-87D5-2ECFB9FE5C8C}" destId="{74D5EE54-94CC-45CE-AC2D-A9CD2D64CA4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7C8296-FD70-4FF6-9904-DC0A1771AC5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328B28B-0742-4CB3-869D-CA962AAD0841}">
      <dgm:prSet/>
      <dgm:spPr/>
      <dgm:t>
        <a:bodyPr/>
        <a:lstStyle/>
        <a:p>
          <a:pPr>
            <a:defRPr cap="all"/>
          </a:pPr>
          <a:r>
            <a:rPr lang="en-US"/>
            <a:t>LASES Updates</a:t>
          </a:r>
        </a:p>
      </dgm:t>
    </dgm:pt>
    <dgm:pt modelId="{2D69E66D-B74E-4178-885A-2A0774E54480}" type="parTrans" cxnId="{FAAA516F-738F-4873-B904-7F11AE0C7E39}">
      <dgm:prSet/>
      <dgm:spPr/>
      <dgm:t>
        <a:bodyPr/>
        <a:lstStyle/>
        <a:p>
          <a:endParaRPr lang="en-US"/>
        </a:p>
      </dgm:t>
    </dgm:pt>
    <dgm:pt modelId="{2C196EB8-EAF2-44A6-9B60-1C65729B9A05}" type="sibTrans" cxnId="{FAAA516F-738F-4873-B904-7F11AE0C7E39}">
      <dgm:prSet/>
      <dgm:spPr/>
      <dgm:t>
        <a:bodyPr/>
        <a:lstStyle/>
        <a:p>
          <a:endParaRPr lang="en-US"/>
        </a:p>
      </dgm:t>
    </dgm:pt>
    <dgm:pt modelId="{8E727076-1226-4290-97D4-E4CDEC6F7534}">
      <dgm:prSet/>
      <dgm:spPr/>
      <dgm:t>
        <a:bodyPr/>
        <a:lstStyle/>
        <a:p>
          <a:pPr>
            <a:defRPr cap="all"/>
          </a:pPr>
          <a:r>
            <a:rPr lang="en-US"/>
            <a:t>Documentation</a:t>
          </a:r>
        </a:p>
      </dgm:t>
    </dgm:pt>
    <dgm:pt modelId="{C61F84D6-0C8E-4EBF-BE91-52501415E7A8}" type="parTrans" cxnId="{83462A9B-B8B3-4579-96B1-9454F46760D0}">
      <dgm:prSet/>
      <dgm:spPr/>
      <dgm:t>
        <a:bodyPr/>
        <a:lstStyle/>
        <a:p>
          <a:endParaRPr lang="en-US"/>
        </a:p>
      </dgm:t>
    </dgm:pt>
    <dgm:pt modelId="{BD89E9F7-DC95-4702-B1F1-E4752C77584E}" type="sibTrans" cxnId="{83462A9B-B8B3-4579-96B1-9454F46760D0}">
      <dgm:prSet/>
      <dgm:spPr/>
      <dgm:t>
        <a:bodyPr/>
        <a:lstStyle/>
        <a:p>
          <a:endParaRPr lang="en-US"/>
        </a:p>
      </dgm:t>
    </dgm:pt>
    <dgm:pt modelId="{6BDDA52E-8823-4381-A367-71CDED58197C}">
      <dgm:prSet/>
      <dgm:spPr/>
      <dgm:t>
        <a:bodyPr/>
        <a:lstStyle/>
        <a:p>
          <a:pPr>
            <a:defRPr cap="all"/>
          </a:pPr>
          <a:r>
            <a:rPr lang="en-US"/>
            <a:t>Locate</a:t>
          </a:r>
        </a:p>
      </dgm:t>
    </dgm:pt>
    <dgm:pt modelId="{BBD0E95D-CD33-4420-BA18-6C9112ECD58A}" type="parTrans" cxnId="{04093498-C8DC-4747-BEFF-111BD5A61FCE}">
      <dgm:prSet/>
      <dgm:spPr/>
      <dgm:t>
        <a:bodyPr/>
        <a:lstStyle/>
        <a:p>
          <a:endParaRPr lang="en-US"/>
        </a:p>
      </dgm:t>
    </dgm:pt>
    <dgm:pt modelId="{ED904363-AFDA-4A57-9C97-56C2ADAFD7D0}" type="sibTrans" cxnId="{04093498-C8DC-4747-BEFF-111BD5A61FCE}">
      <dgm:prSet/>
      <dgm:spPr/>
      <dgm:t>
        <a:bodyPr/>
        <a:lstStyle/>
        <a:p>
          <a:endParaRPr lang="en-US"/>
        </a:p>
      </dgm:t>
    </dgm:pt>
    <dgm:pt modelId="{7F50122A-5811-48C2-BD20-4B73C80AEC92}" type="pres">
      <dgm:prSet presAssocID="{E97C8296-FD70-4FF6-9904-DC0A1771AC56}" presName="root" presStyleCnt="0">
        <dgm:presLayoutVars>
          <dgm:dir/>
          <dgm:resizeHandles val="exact"/>
        </dgm:presLayoutVars>
      </dgm:prSet>
      <dgm:spPr/>
    </dgm:pt>
    <dgm:pt modelId="{F4DC77E2-EEF2-416B-8FC0-07B9A61BA75E}" type="pres">
      <dgm:prSet presAssocID="{C328B28B-0742-4CB3-869D-CA962AAD0841}" presName="compNode" presStyleCnt="0"/>
      <dgm:spPr/>
    </dgm:pt>
    <dgm:pt modelId="{E0B0311B-FE22-46FC-B4C9-22473BD2147F}" type="pres">
      <dgm:prSet presAssocID="{C328B28B-0742-4CB3-869D-CA962AAD0841}" presName="iconBgRect" presStyleLbl="bgShp" presStyleIdx="0" presStyleCnt="3"/>
      <dgm:spPr>
        <a:prstGeom prst="round2DiagRect">
          <a:avLst>
            <a:gd name="adj1" fmla="val 29727"/>
            <a:gd name="adj2" fmla="val 0"/>
          </a:avLst>
        </a:prstGeom>
      </dgm:spPr>
    </dgm:pt>
    <dgm:pt modelId="{7B9A6A82-D15C-4C7F-BCF0-08E48875FC57}" type="pres">
      <dgm:prSet presAssocID="{C328B28B-0742-4CB3-869D-CA962AAD08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4DD40B0-1A68-441A-B7FE-2E81F8127B13}" type="pres">
      <dgm:prSet presAssocID="{C328B28B-0742-4CB3-869D-CA962AAD0841}" presName="spaceRect" presStyleCnt="0"/>
      <dgm:spPr/>
    </dgm:pt>
    <dgm:pt modelId="{DC217EE9-F5A3-4A66-B1F3-D7C68DA72D57}" type="pres">
      <dgm:prSet presAssocID="{C328B28B-0742-4CB3-869D-CA962AAD0841}" presName="textRect" presStyleLbl="revTx" presStyleIdx="0" presStyleCnt="3">
        <dgm:presLayoutVars>
          <dgm:chMax val="1"/>
          <dgm:chPref val="1"/>
        </dgm:presLayoutVars>
      </dgm:prSet>
      <dgm:spPr/>
    </dgm:pt>
    <dgm:pt modelId="{F630DFF4-D1E0-4314-8E9D-9E8ED3EE2D83}" type="pres">
      <dgm:prSet presAssocID="{2C196EB8-EAF2-44A6-9B60-1C65729B9A05}" presName="sibTrans" presStyleCnt="0"/>
      <dgm:spPr/>
    </dgm:pt>
    <dgm:pt modelId="{964C5E68-0C92-4151-A97D-FBBD7BEEE836}" type="pres">
      <dgm:prSet presAssocID="{8E727076-1226-4290-97D4-E4CDEC6F7534}" presName="compNode" presStyleCnt="0"/>
      <dgm:spPr/>
    </dgm:pt>
    <dgm:pt modelId="{67D5BD29-3964-4642-BA3D-BDFCBD60D163}" type="pres">
      <dgm:prSet presAssocID="{8E727076-1226-4290-97D4-E4CDEC6F7534}" presName="iconBgRect" presStyleLbl="bgShp" presStyleIdx="1" presStyleCnt="3"/>
      <dgm:spPr>
        <a:prstGeom prst="round2DiagRect">
          <a:avLst>
            <a:gd name="adj1" fmla="val 29727"/>
            <a:gd name="adj2" fmla="val 0"/>
          </a:avLst>
        </a:prstGeom>
      </dgm:spPr>
    </dgm:pt>
    <dgm:pt modelId="{DB9AC931-4D7E-47AF-8A05-70948CC88791}" type="pres">
      <dgm:prSet presAssocID="{8E727076-1226-4290-97D4-E4CDEC6F753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4C5C0E71-E071-409E-ABF3-941ED2953B1C}" type="pres">
      <dgm:prSet presAssocID="{8E727076-1226-4290-97D4-E4CDEC6F7534}" presName="spaceRect" presStyleCnt="0"/>
      <dgm:spPr/>
    </dgm:pt>
    <dgm:pt modelId="{7D37FD1B-11FF-4A67-9255-C1AB22A8F2A4}" type="pres">
      <dgm:prSet presAssocID="{8E727076-1226-4290-97D4-E4CDEC6F7534}" presName="textRect" presStyleLbl="revTx" presStyleIdx="1" presStyleCnt="3">
        <dgm:presLayoutVars>
          <dgm:chMax val="1"/>
          <dgm:chPref val="1"/>
        </dgm:presLayoutVars>
      </dgm:prSet>
      <dgm:spPr/>
    </dgm:pt>
    <dgm:pt modelId="{D60D3C41-7EC9-4458-B68B-4492FD91B45C}" type="pres">
      <dgm:prSet presAssocID="{BD89E9F7-DC95-4702-B1F1-E4752C77584E}" presName="sibTrans" presStyleCnt="0"/>
      <dgm:spPr/>
    </dgm:pt>
    <dgm:pt modelId="{3B2AAF7D-EC25-4FF5-A0D5-5D46EEBA71DC}" type="pres">
      <dgm:prSet presAssocID="{6BDDA52E-8823-4381-A367-71CDED58197C}" presName="compNode" presStyleCnt="0"/>
      <dgm:spPr/>
    </dgm:pt>
    <dgm:pt modelId="{40060863-2137-4FC9-9076-CC6DE3963403}" type="pres">
      <dgm:prSet presAssocID="{6BDDA52E-8823-4381-A367-71CDED58197C}" presName="iconBgRect" presStyleLbl="bgShp" presStyleIdx="2" presStyleCnt="3"/>
      <dgm:spPr>
        <a:prstGeom prst="round2DiagRect">
          <a:avLst>
            <a:gd name="adj1" fmla="val 29727"/>
            <a:gd name="adj2" fmla="val 0"/>
          </a:avLst>
        </a:prstGeom>
      </dgm:spPr>
    </dgm:pt>
    <dgm:pt modelId="{5FEF93DA-CF2F-4A49-AC5C-722BF7368FDA}" type="pres">
      <dgm:prSet presAssocID="{6BDDA52E-8823-4381-A367-71CDED58197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rection"/>
        </a:ext>
      </dgm:extLst>
    </dgm:pt>
    <dgm:pt modelId="{429DAD64-ABED-4CC6-83D8-ABD2C61584F8}" type="pres">
      <dgm:prSet presAssocID="{6BDDA52E-8823-4381-A367-71CDED58197C}" presName="spaceRect" presStyleCnt="0"/>
      <dgm:spPr/>
    </dgm:pt>
    <dgm:pt modelId="{0229C380-A25A-42A1-9F5E-A3304C5B3E65}" type="pres">
      <dgm:prSet presAssocID="{6BDDA52E-8823-4381-A367-71CDED58197C}" presName="textRect" presStyleLbl="revTx" presStyleIdx="2" presStyleCnt="3">
        <dgm:presLayoutVars>
          <dgm:chMax val="1"/>
          <dgm:chPref val="1"/>
        </dgm:presLayoutVars>
      </dgm:prSet>
      <dgm:spPr/>
    </dgm:pt>
  </dgm:ptLst>
  <dgm:cxnLst>
    <dgm:cxn modelId="{07BC0313-6EA9-45A0-AE1B-4A6CA3631574}" type="presOf" srcId="{6BDDA52E-8823-4381-A367-71CDED58197C}" destId="{0229C380-A25A-42A1-9F5E-A3304C5B3E65}" srcOrd="0" destOrd="0" presId="urn:microsoft.com/office/officeart/2018/5/layout/IconLeafLabelList"/>
    <dgm:cxn modelId="{5E86901D-48FA-4C97-84AF-C801A291B0B8}" type="presOf" srcId="{C328B28B-0742-4CB3-869D-CA962AAD0841}" destId="{DC217EE9-F5A3-4A66-B1F3-D7C68DA72D57}" srcOrd="0" destOrd="0" presId="urn:microsoft.com/office/officeart/2018/5/layout/IconLeafLabelList"/>
    <dgm:cxn modelId="{6156EA5C-D95B-4773-BB46-C09434F0AB10}" type="presOf" srcId="{E97C8296-FD70-4FF6-9904-DC0A1771AC56}" destId="{7F50122A-5811-48C2-BD20-4B73C80AEC92}" srcOrd="0" destOrd="0" presId="urn:microsoft.com/office/officeart/2018/5/layout/IconLeafLabelList"/>
    <dgm:cxn modelId="{FAAA516F-738F-4873-B904-7F11AE0C7E39}" srcId="{E97C8296-FD70-4FF6-9904-DC0A1771AC56}" destId="{C328B28B-0742-4CB3-869D-CA962AAD0841}" srcOrd="0" destOrd="0" parTransId="{2D69E66D-B74E-4178-885A-2A0774E54480}" sibTransId="{2C196EB8-EAF2-44A6-9B60-1C65729B9A05}"/>
    <dgm:cxn modelId="{04093498-C8DC-4747-BEFF-111BD5A61FCE}" srcId="{E97C8296-FD70-4FF6-9904-DC0A1771AC56}" destId="{6BDDA52E-8823-4381-A367-71CDED58197C}" srcOrd="2" destOrd="0" parTransId="{BBD0E95D-CD33-4420-BA18-6C9112ECD58A}" sibTransId="{ED904363-AFDA-4A57-9C97-56C2ADAFD7D0}"/>
    <dgm:cxn modelId="{83462A9B-B8B3-4579-96B1-9454F46760D0}" srcId="{E97C8296-FD70-4FF6-9904-DC0A1771AC56}" destId="{8E727076-1226-4290-97D4-E4CDEC6F7534}" srcOrd="1" destOrd="0" parTransId="{C61F84D6-0C8E-4EBF-BE91-52501415E7A8}" sibTransId="{BD89E9F7-DC95-4702-B1F1-E4752C77584E}"/>
    <dgm:cxn modelId="{595031AC-4097-4D97-820A-97DB4D8C3AE0}" type="presOf" srcId="{8E727076-1226-4290-97D4-E4CDEC6F7534}" destId="{7D37FD1B-11FF-4A67-9255-C1AB22A8F2A4}" srcOrd="0" destOrd="0" presId="urn:microsoft.com/office/officeart/2018/5/layout/IconLeafLabelList"/>
    <dgm:cxn modelId="{4A207288-8747-4E69-8A9C-7D3658CD25D1}" type="presParOf" srcId="{7F50122A-5811-48C2-BD20-4B73C80AEC92}" destId="{F4DC77E2-EEF2-416B-8FC0-07B9A61BA75E}" srcOrd="0" destOrd="0" presId="urn:microsoft.com/office/officeart/2018/5/layout/IconLeafLabelList"/>
    <dgm:cxn modelId="{C1F8D718-B4A7-4AD9-BA7A-E3D3B44B5D9C}" type="presParOf" srcId="{F4DC77E2-EEF2-416B-8FC0-07B9A61BA75E}" destId="{E0B0311B-FE22-46FC-B4C9-22473BD2147F}" srcOrd="0" destOrd="0" presId="urn:microsoft.com/office/officeart/2018/5/layout/IconLeafLabelList"/>
    <dgm:cxn modelId="{E8849815-0370-4728-B37B-492017C4A5E4}" type="presParOf" srcId="{F4DC77E2-EEF2-416B-8FC0-07B9A61BA75E}" destId="{7B9A6A82-D15C-4C7F-BCF0-08E48875FC57}" srcOrd="1" destOrd="0" presId="urn:microsoft.com/office/officeart/2018/5/layout/IconLeafLabelList"/>
    <dgm:cxn modelId="{C62B6916-B177-4FB0-BFE5-BA04A3722C94}" type="presParOf" srcId="{F4DC77E2-EEF2-416B-8FC0-07B9A61BA75E}" destId="{B4DD40B0-1A68-441A-B7FE-2E81F8127B13}" srcOrd="2" destOrd="0" presId="urn:microsoft.com/office/officeart/2018/5/layout/IconLeafLabelList"/>
    <dgm:cxn modelId="{94BF69F1-21F9-41C1-AC02-B8BA4AA2391F}" type="presParOf" srcId="{F4DC77E2-EEF2-416B-8FC0-07B9A61BA75E}" destId="{DC217EE9-F5A3-4A66-B1F3-D7C68DA72D57}" srcOrd="3" destOrd="0" presId="urn:microsoft.com/office/officeart/2018/5/layout/IconLeafLabelList"/>
    <dgm:cxn modelId="{7387AC6B-628F-4F76-A650-01A6ACD6C5CA}" type="presParOf" srcId="{7F50122A-5811-48C2-BD20-4B73C80AEC92}" destId="{F630DFF4-D1E0-4314-8E9D-9E8ED3EE2D83}" srcOrd="1" destOrd="0" presId="urn:microsoft.com/office/officeart/2018/5/layout/IconLeafLabelList"/>
    <dgm:cxn modelId="{32923823-8B5A-4887-B89B-0AC737E97DEE}" type="presParOf" srcId="{7F50122A-5811-48C2-BD20-4B73C80AEC92}" destId="{964C5E68-0C92-4151-A97D-FBBD7BEEE836}" srcOrd="2" destOrd="0" presId="urn:microsoft.com/office/officeart/2018/5/layout/IconLeafLabelList"/>
    <dgm:cxn modelId="{0C5EB791-BF5C-40F9-9C63-59D16941ABA7}" type="presParOf" srcId="{964C5E68-0C92-4151-A97D-FBBD7BEEE836}" destId="{67D5BD29-3964-4642-BA3D-BDFCBD60D163}" srcOrd="0" destOrd="0" presId="urn:microsoft.com/office/officeart/2018/5/layout/IconLeafLabelList"/>
    <dgm:cxn modelId="{93AE2E9C-7677-4B34-82D9-E72BC4B31C96}" type="presParOf" srcId="{964C5E68-0C92-4151-A97D-FBBD7BEEE836}" destId="{DB9AC931-4D7E-47AF-8A05-70948CC88791}" srcOrd="1" destOrd="0" presId="urn:microsoft.com/office/officeart/2018/5/layout/IconLeafLabelList"/>
    <dgm:cxn modelId="{1319A041-FCAA-4042-A7B8-B8F2BDC83F32}" type="presParOf" srcId="{964C5E68-0C92-4151-A97D-FBBD7BEEE836}" destId="{4C5C0E71-E071-409E-ABF3-941ED2953B1C}" srcOrd="2" destOrd="0" presId="urn:microsoft.com/office/officeart/2018/5/layout/IconLeafLabelList"/>
    <dgm:cxn modelId="{862601BF-6131-4516-A2BB-2EDABD6FC353}" type="presParOf" srcId="{964C5E68-0C92-4151-A97D-FBBD7BEEE836}" destId="{7D37FD1B-11FF-4A67-9255-C1AB22A8F2A4}" srcOrd="3" destOrd="0" presId="urn:microsoft.com/office/officeart/2018/5/layout/IconLeafLabelList"/>
    <dgm:cxn modelId="{DF641540-8FAB-446F-B496-4CCEB55C908D}" type="presParOf" srcId="{7F50122A-5811-48C2-BD20-4B73C80AEC92}" destId="{D60D3C41-7EC9-4458-B68B-4492FD91B45C}" srcOrd="3" destOrd="0" presId="urn:microsoft.com/office/officeart/2018/5/layout/IconLeafLabelList"/>
    <dgm:cxn modelId="{D6D7E536-41B5-4EBF-82ED-CE3073A80DEC}" type="presParOf" srcId="{7F50122A-5811-48C2-BD20-4B73C80AEC92}" destId="{3B2AAF7D-EC25-4FF5-A0D5-5D46EEBA71DC}" srcOrd="4" destOrd="0" presId="urn:microsoft.com/office/officeart/2018/5/layout/IconLeafLabelList"/>
    <dgm:cxn modelId="{26DF0880-8A01-4E73-8F7C-9669B40D4710}" type="presParOf" srcId="{3B2AAF7D-EC25-4FF5-A0D5-5D46EEBA71DC}" destId="{40060863-2137-4FC9-9076-CC6DE3963403}" srcOrd="0" destOrd="0" presId="urn:microsoft.com/office/officeart/2018/5/layout/IconLeafLabelList"/>
    <dgm:cxn modelId="{390C8230-AE1E-455F-8495-1D931AC048E9}" type="presParOf" srcId="{3B2AAF7D-EC25-4FF5-A0D5-5D46EEBA71DC}" destId="{5FEF93DA-CF2F-4A49-AC5C-722BF7368FDA}" srcOrd="1" destOrd="0" presId="urn:microsoft.com/office/officeart/2018/5/layout/IconLeafLabelList"/>
    <dgm:cxn modelId="{FBB363AF-9EB3-4F06-8F61-A4E1A4C4C460}" type="presParOf" srcId="{3B2AAF7D-EC25-4FF5-A0D5-5D46EEBA71DC}" destId="{429DAD64-ABED-4CC6-83D8-ABD2C61584F8}" srcOrd="2" destOrd="0" presId="urn:microsoft.com/office/officeart/2018/5/layout/IconLeafLabelList"/>
    <dgm:cxn modelId="{5A0BB945-999B-4842-92E5-803645FF7520}" type="presParOf" srcId="{3B2AAF7D-EC25-4FF5-A0D5-5D46EEBA71DC}" destId="{0229C380-A25A-42A1-9F5E-A3304C5B3E6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49B84D-C2CB-46D5-8F89-2BC90004D98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C0E1549-7CFB-4737-A5A8-97CBC207E9FE}">
      <dgm:prSet/>
      <dgm:spPr/>
      <dgm:t>
        <a:bodyPr/>
        <a:lstStyle/>
        <a:p>
          <a:r>
            <a:rPr lang="en-US"/>
            <a:t>Indexing to FILENET real-time</a:t>
          </a:r>
        </a:p>
      </dgm:t>
    </dgm:pt>
    <dgm:pt modelId="{610F71D8-797C-4C19-BC89-F73F24592824}" type="parTrans" cxnId="{3AD36E7C-4978-40DF-ADF1-C5FB048D9204}">
      <dgm:prSet/>
      <dgm:spPr/>
      <dgm:t>
        <a:bodyPr/>
        <a:lstStyle/>
        <a:p>
          <a:endParaRPr lang="en-US"/>
        </a:p>
      </dgm:t>
    </dgm:pt>
    <dgm:pt modelId="{0C9C7E11-2AF4-4D77-81CC-C0EDA965FC6B}" type="sibTrans" cxnId="{3AD36E7C-4978-40DF-ADF1-C5FB048D9204}">
      <dgm:prSet/>
      <dgm:spPr/>
      <dgm:t>
        <a:bodyPr/>
        <a:lstStyle/>
        <a:p>
          <a:endParaRPr lang="en-US"/>
        </a:p>
      </dgm:t>
    </dgm:pt>
    <dgm:pt modelId="{78971F74-FBF5-4BC3-AFFC-7EDE7543DEA1}">
      <dgm:prSet/>
      <dgm:spPr/>
      <dgm:t>
        <a:bodyPr/>
        <a:lstStyle/>
        <a:p>
          <a:r>
            <a:rPr lang="en-US"/>
            <a:t>Official Record</a:t>
          </a:r>
        </a:p>
      </dgm:t>
    </dgm:pt>
    <dgm:pt modelId="{31B84CB6-9540-4F63-8B3E-46517133EC29}" type="parTrans" cxnId="{F278435E-94A7-412C-835C-8CD58254351A}">
      <dgm:prSet/>
      <dgm:spPr/>
      <dgm:t>
        <a:bodyPr/>
        <a:lstStyle/>
        <a:p>
          <a:endParaRPr lang="en-US"/>
        </a:p>
      </dgm:t>
    </dgm:pt>
    <dgm:pt modelId="{92A5E154-DD5D-4BCF-B3A8-131063B2A6A6}" type="sibTrans" cxnId="{F278435E-94A7-412C-835C-8CD58254351A}">
      <dgm:prSet/>
      <dgm:spPr/>
      <dgm:t>
        <a:bodyPr/>
        <a:lstStyle/>
        <a:p>
          <a:endParaRPr lang="en-US"/>
        </a:p>
      </dgm:t>
    </dgm:pt>
    <dgm:pt modelId="{8E070334-0A9A-49C9-BAB1-F96800BEDE49}">
      <dgm:prSet/>
      <dgm:spPr/>
      <dgm:t>
        <a:bodyPr/>
        <a:lstStyle/>
        <a:p>
          <a:r>
            <a:rPr lang="en-US"/>
            <a:t>Electronic</a:t>
          </a:r>
        </a:p>
      </dgm:t>
    </dgm:pt>
    <dgm:pt modelId="{028A905E-D394-44B4-B27A-2CCB5E76B6FE}" type="parTrans" cxnId="{9937D0AB-A0E4-4A68-A3B6-5E70CDB81338}">
      <dgm:prSet/>
      <dgm:spPr/>
      <dgm:t>
        <a:bodyPr/>
        <a:lstStyle/>
        <a:p>
          <a:endParaRPr lang="en-US"/>
        </a:p>
      </dgm:t>
    </dgm:pt>
    <dgm:pt modelId="{1FF0B037-46BD-42CC-9095-A7B3A509881C}" type="sibTrans" cxnId="{9937D0AB-A0E4-4A68-A3B6-5E70CDB81338}">
      <dgm:prSet/>
      <dgm:spPr/>
      <dgm:t>
        <a:bodyPr/>
        <a:lstStyle/>
        <a:p>
          <a:endParaRPr lang="en-US"/>
        </a:p>
      </dgm:t>
    </dgm:pt>
    <dgm:pt modelId="{F9AD6408-734E-40B9-AB9B-C0FF3C96A944}">
      <dgm:prSet/>
      <dgm:spPr/>
      <dgm:t>
        <a:bodyPr/>
        <a:lstStyle/>
        <a:p>
          <a:r>
            <a:rPr lang="en-US"/>
            <a:t>Any office can review</a:t>
          </a:r>
        </a:p>
      </dgm:t>
    </dgm:pt>
    <dgm:pt modelId="{1E0D9EA1-3A46-4C14-B6E7-ABBF8012CBEF}" type="parTrans" cxnId="{3F1C4C8B-CF64-4429-810C-AB50DFC44227}">
      <dgm:prSet/>
      <dgm:spPr/>
      <dgm:t>
        <a:bodyPr/>
        <a:lstStyle/>
        <a:p>
          <a:endParaRPr lang="en-US"/>
        </a:p>
      </dgm:t>
    </dgm:pt>
    <dgm:pt modelId="{54355EBE-68BF-4A77-ABCA-44F87C62D0B7}" type="sibTrans" cxnId="{3F1C4C8B-CF64-4429-810C-AB50DFC44227}">
      <dgm:prSet/>
      <dgm:spPr/>
      <dgm:t>
        <a:bodyPr/>
        <a:lstStyle/>
        <a:p>
          <a:endParaRPr lang="en-US"/>
        </a:p>
      </dgm:t>
    </dgm:pt>
    <dgm:pt modelId="{B271C404-33E2-49A0-A89C-319C7AF163DF}">
      <dgm:prSet/>
      <dgm:spPr/>
      <dgm:t>
        <a:bodyPr/>
        <a:lstStyle/>
        <a:p>
          <a:r>
            <a:rPr lang="en-US"/>
            <a:t>Easier integration with GovLink</a:t>
          </a:r>
        </a:p>
      </dgm:t>
    </dgm:pt>
    <dgm:pt modelId="{815B4A47-0B65-4E26-8EF6-9DD312C4FB44}" type="parTrans" cxnId="{E0C3F948-FA1E-4B46-97AF-F9768553A936}">
      <dgm:prSet/>
      <dgm:spPr/>
      <dgm:t>
        <a:bodyPr/>
        <a:lstStyle/>
        <a:p>
          <a:endParaRPr lang="en-US"/>
        </a:p>
      </dgm:t>
    </dgm:pt>
    <dgm:pt modelId="{3F22544F-E9DC-43E4-A5D4-D244EA730E04}" type="sibTrans" cxnId="{E0C3F948-FA1E-4B46-97AF-F9768553A936}">
      <dgm:prSet/>
      <dgm:spPr/>
      <dgm:t>
        <a:bodyPr/>
        <a:lstStyle/>
        <a:p>
          <a:endParaRPr lang="en-US"/>
        </a:p>
      </dgm:t>
    </dgm:pt>
    <dgm:pt modelId="{D37ECB74-526E-4BBF-9EEB-F40F5264F35D}" type="pres">
      <dgm:prSet presAssocID="{2649B84D-C2CB-46D5-8F89-2BC90004D980}" presName="hierChild1" presStyleCnt="0">
        <dgm:presLayoutVars>
          <dgm:chPref val="1"/>
          <dgm:dir/>
          <dgm:animOne val="branch"/>
          <dgm:animLvl val="lvl"/>
          <dgm:resizeHandles/>
        </dgm:presLayoutVars>
      </dgm:prSet>
      <dgm:spPr/>
    </dgm:pt>
    <dgm:pt modelId="{9C6D8058-C5C4-48D4-96E2-4E8C94A5AC8E}" type="pres">
      <dgm:prSet presAssocID="{7C0E1549-7CFB-4737-A5A8-97CBC207E9FE}" presName="hierRoot1" presStyleCnt="0"/>
      <dgm:spPr/>
    </dgm:pt>
    <dgm:pt modelId="{7C29639E-4D69-4D0C-9B7E-14631C0E737C}" type="pres">
      <dgm:prSet presAssocID="{7C0E1549-7CFB-4737-A5A8-97CBC207E9FE}" presName="composite" presStyleCnt="0"/>
      <dgm:spPr/>
    </dgm:pt>
    <dgm:pt modelId="{9823BD7E-0A83-48B7-BF7F-EBA111A53BB5}" type="pres">
      <dgm:prSet presAssocID="{7C0E1549-7CFB-4737-A5A8-97CBC207E9FE}" presName="background" presStyleLbl="node0" presStyleIdx="0" presStyleCnt="4"/>
      <dgm:spPr/>
    </dgm:pt>
    <dgm:pt modelId="{72B83078-5345-40A3-95B6-E1A6A96B2EDC}" type="pres">
      <dgm:prSet presAssocID="{7C0E1549-7CFB-4737-A5A8-97CBC207E9FE}" presName="text" presStyleLbl="fgAcc0" presStyleIdx="0" presStyleCnt="4">
        <dgm:presLayoutVars>
          <dgm:chPref val="3"/>
        </dgm:presLayoutVars>
      </dgm:prSet>
      <dgm:spPr/>
    </dgm:pt>
    <dgm:pt modelId="{7B632351-7AA3-40F3-A68F-6A12E77A42AA}" type="pres">
      <dgm:prSet presAssocID="{7C0E1549-7CFB-4737-A5A8-97CBC207E9FE}" presName="hierChild2" presStyleCnt="0"/>
      <dgm:spPr/>
    </dgm:pt>
    <dgm:pt modelId="{5504B8EF-197C-4A5F-8B2E-3DFF65BA423F}" type="pres">
      <dgm:prSet presAssocID="{78971F74-FBF5-4BC3-AFFC-7EDE7543DEA1}" presName="hierRoot1" presStyleCnt="0"/>
      <dgm:spPr/>
    </dgm:pt>
    <dgm:pt modelId="{2B06E2C0-87D1-44BA-8B78-6607A33A867E}" type="pres">
      <dgm:prSet presAssocID="{78971F74-FBF5-4BC3-AFFC-7EDE7543DEA1}" presName="composite" presStyleCnt="0"/>
      <dgm:spPr/>
    </dgm:pt>
    <dgm:pt modelId="{45BF6AAC-8D2A-4189-A8C9-300BD9C8196F}" type="pres">
      <dgm:prSet presAssocID="{78971F74-FBF5-4BC3-AFFC-7EDE7543DEA1}" presName="background" presStyleLbl="node0" presStyleIdx="1" presStyleCnt="4"/>
      <dgm:spPr/>
    </dgm:pt>
    <dgm:pt modelId="{81C02554-EBF2-466A-A9BB-EEB57F7C0BF9}" type="pres">
      <dgm:prSet presAssocID="{78971F74-FBF5-4BC3-AFFC-7EDE7543DEA1}" presName="text" presStyleLbl="fgAcc0" presStyleIdx="1" presStyleCnt="4">
        <dgm:presLayoutVars>
          <dgm:chPref val="3"/>
        </dgm:presLayoutVars>
      </dgm:prSet>
      <dgm:spPr/>
    </dgm:pt>
    <dgm:pt modelId="{25C916B1-F8C7-413F-9833-D441F28589B4}" type="pres">
      <dgm:prSet presAssocID="{78971F74-FBF5-4BC3-AFFC-7EDE7543DEA1}" presName="hierChild2" presStyleCnt="0"/>
      <dgm:spPr/>
    </dgm:pt>
    <dgm:pt modelId="{F7B5C921-EB5F-49A1-A2D6-EF55324ED8D8}" type="pres">
      <dgm:prSet presAssocID="{8E070334-0A9A-49C9-BAB1-F96800BEDE49}" presName="hierRoot1" presStyleCnt="0"/>
      <dgm:spPr/>
    </dgm:pt>
    <dgm:pt modelId="{26CA7417-3E01-4551-A53A-375EE229BA9C}" type="pres">
      <dgm:prSet presAssocID="{8E070334-0A9A-49C9-BAB1-F96800BEDE49}" presName="composite" presStyleCnt="0"/>
      <dgm:spPr/>
    </dgm:pt>
    <dgm:pt modelId="{B36063DA-3E12-4278-A472-7C527BBDB77F}" type="pres">
      <dgm:prSet presAssocID="{8E070334-0A9A-49C9-BAB1-F96800BEDE49}" presName="background" presStyleLbl="node0" presStyleIdx="2" presStyleCnt="4"/>
      <dgm:spPr/>
    </dgm:pt>
    <dgm:pt modelId="{1F682DF5-1F77-43F8-BDCF-A3FA22817D34}" type="pres">
      <dgm:prSet presAssocID="{8E070334-0A9A-49C9-BAB1-F96800BEDE49}" presName="text" presStyleLbl="fgAcc0" presStyleIdx="2" presStyleCnt="4">
        <dgm:presLayoutVars>
          <dgm:chPref val="3"/>
        </dgm:presLayoutVars>
      </dgm:prSet>
      <dgm:spPr/>
    </dgm:pt>
    <dgm:pt modelId="{787B6C09-0748-410E-A953-10DF793EC802}" type="pres">
      <dgm:prSet presAssocID="{8E070334-0A9A-49C9-BAB1-F96800BEDE49}" presName="hierChild2" presStyleCnt="0"/>
      <dgm:spPr/>
    </dgm:pt>
    <dgm:pt modelId="{2AD8EE27-8661-49B7-9382-CB7B152F88BE}" type="pres">
      <dgm:prSet presAssocID="{1E0D9EA1-3A46-4C14-B6E7-ABBF8012CBEF}" presName="Name10" presStyleLbl="parChTrans1D2" presStyleIdx="0" presStyleCnt="1"/>
      <dgm:spPr/>
    </dgm:pt>
    <dgm:pt modelId="{FB74BD29-5A1C-44F7-A142-D111662914D0}" type="pres">
      <dgm:prSet presAssocID="{F9AD6408-734E-40B9-AB9B-C0FF3C96A944}" presName="hierRoot2" presStyleCnt="0"/>
      <dgm:spPr/>
    </dgm:pt>
    <dgm:pt modelId="{28CA99C1-B69D-4DB9-B7C5-F87588A03621}" type="pres">
      <dgm:prSet presAssocID="{F9AD6408-734E-40B9-AB9B-C0FF3C96A944}" presName="composite2" presStyleCnt="0"/>
      <dgm:spPr/>
    </dgm:pt>
    <dgm:pt modelId="{0EC716B2-74D6-4173-B688-6A054F9B0F54}" type="pres">
      <dgm:prSet presAssocID="{F9AD6408-734E-40B9-AB9B-C0FF3C96A944}" presName="background2" presStyleLbl="node2" presStyleIdx="0" presStyleCnt="1"/>
      <dgm:spPr/>
    </dgm:pt>
    <dgm:pt modelId="{7DDBFAC3-75C1-4A62-BB40-2C7171C9A899}" type="pres">
      <dgm:prSet presAssocID="{F9AD6408-734E-40B9-AB9B-C0FF3C96A944}" presName="text2" presStyleLbl="fgAcc2" presStyleIdx="0" presStyleCnt="1">
        <dgm:presLayoutVars>
          <dgm:chPref val="3"/>
        </dgm:presLayoutVars>
      </dgm:prSet>
      <dgm:spPr/>
    </dgm:pt>
    <dgm:pt modelId="{6BA43DC3-27AB-4958-BA83-94F039F75512}" type="pres">
      <dgm:prSet presAssocID="{F9AD6408-734E-40B9-AB9B-C0FF3C96A944}" presName="hierChild3" presStyleCnt="0"/>
      <dgm:spPr/>
    </dgm:pt>
    <dgm:pt modelId="{719E70FB-2D0A-4B36-B9BC-FBF17F5432AB}" type="pres">
      <dgm:prSet presAssocID="{B271C404-33E2-49A0-A89C-319C7AF163DF}" presName="hierRoot1" presStyleCnt="0"/>
      <dgm:spPr/>
    </dgm:pt>
    <dgm:pt modelId="{FC9C2F91-6CFA-46BD-928B-2F9A11FA454C}" type="pres">
      <dgm:prSet presAssocID="{B271C404-33E2-49A0-A89C-319C7AF163DF}" presName="composite" presStyleCnt="0"/>
      <dgm:spPr/>
    </dgm:pt>
    <dgm:pt modelId="{C64FD80C-2327-4659-8073-CBBFE3B8841D}" type="pres">
      <dgm:prSet presAssocID="{B271C404-33E2-49A0-A89C-319C7AF163DF}" presName="background" presStyleLbl="node0" presStyleIdx="3" presStyleCnt="4"/>
      <dgm:spPr/>
    </dgm:pt>
    <dgm:pt modelId="{399E9E05-51DC-4AB5-8278-F5BE6E04589D}" type="pres">
      <dgm:prSet presAssocID="{B271C404-33E2-49A0-A89C-319C7AF163DF}" presName="text" presStyleLbl="fgAcc0" presStyleIdx="3" presStyleCnt="4">
        <dgm:presLayoutVars>
          <dgm:chPref val="3"/>
        </dgm:presLayoutVars>
      </dgm:prSet>
      <dgm:spPr/>
    </dgm:pt>
    <dgm:pt modelId="{823C0B41-0080-44AA-85DB-27C2A918A00C}" type="pres">
      <dgm:prSet presAssocID="{B271C404-33E2-49A0-A89C-319C7AF163DF}" presName="hierChild2" presStyleCnt="0"/>
      <dgm:spPr/>
    </dgm:pt>
  </dgm:ptLst>
  <dgm:cxnLst>
    <dgm:cxn modelId="{8F465115-391D-4FE4-8E92-94173390C98D}" type="presOf" srcId="{78971F74-FBF5-4BC3-AFFC-7EDE7543DEA1}" destId="{81C02554-EBF2-466A-A9BB-EEB57F7C0BF9}" srcOrd="0" destOrd="0" presId="urn:microsoft.com/office/officeart/2005/8/layout/hierarchy1"/>
    <dgm:cxn modelId="{2CBB2133-7136-4A1B-B8CD-3BA4D89A7C5B}" type="presOf" srcId="{F9AD6408-734E-40B9-AB9B-C0FF3C96A944}" destId="{7DDBFAC3-75C1-4A62-BB40-2C7171C9A899}" srcOrd="0" destOrd="0" presId="urn:microsoft.com/office/officeart/2005/8/layout/hierarchy1"/>
    <dgm:cxn modelId="{F278435E-94A7-412C-835C-8CD58254351A}" srcId="{2649B84D-C2CB-46D5-8F89-2BC90004D980}" destId="{78971F74-FBF5-4BC3-AFFC-7EDE7543DEA1}" srcOrd="1" destOrd="0" parTransId="{31B84CB6-9540-4F63-8B3E-46517133EC29}" sibTransId="{92A5E154-DD5D-4BCF-B3A8-131063B2A6A6}"/>
    <dgm:cxn modelId="{8BD16465-A6B5-431E-A543-0C5B8B23960A}" type="presOf" srcId="{7C0E1549-7CFB-4737-A5A8-97CBC207E9FE}" destId="{72B83078-5345-40A3-95B6-E1A6A96B2EDC}" srcOrd="0" destOrd="0" presId="urn:microsoft.com/office/officeart/2005/8/layout/hierarchy1"/>
    <dgm:cxn modelId="{E0C3F948-FA1E-4B46-97AF-F9768553A936}" srcId="{2649B84D-C2CB-46D5-8F89-2BC90004D980}" destId="{B271C404-33E2-49A0-A89C-319C7AF163DF}" srcOrd="3" destOrd="0" parTransId="{815B4A47-0B65-4E26-8EF6-9DD312C4FB44}" sibTransId="{3F22544F-E9DC-43E4-A5D4-D244EA730E04}"/>
    <dgm:cxn modelId="{3AD36E7C-4978-40DF-ADF1-C5FB048D9204}" srcId="{2649B84D-C2CB-46D5-8F89-2BC90004D980}" destId="{7C0E1549-7CFB-4737-A5A8-97CBC207E9FE}" srcOrd="0" destOrd="0" parTransId="{610F71D8-797C-4C19-BC89-F73F24592824}" sibTransId="{0C9C7E11-2AF4-4D77-81CC-C0EDA965FC6B}"/>
    <dgm:cxn modelId="{3F1C4C8B-CF64-4429-810C-AB50DFC44227}" srcId="{8E070334-0A9A-49C9-BAB1-F96800BEDE49}" destId="{F9AD6408-734E-40B9-AB9B-C0FF3C96A944}" srcOrd="0" destOrd="0" parTransId="{1E0D9EA1-3A46-4C14-B6E7-ABBF8012CBEF}" sibTransId="{54355EBE-68BF-4A77-ABCA-44F87C62D0B7}"/>
    <dgm:cxn modelId="{83B5CC8C-1DEA-4AF0-ACF8-0FE6560E94F1}" type="presOf" srcId="{8E070334-0A9A-49C9-BAB1-F96800BEDE49}" destId="{1F682DF5-1F77-43F8-BDCF-A3FA22817D34}" srcOrd="0" destOrd="0" presId="urn:microsoft.com/office/officeart/2005/8/layout/hierarchy1"/>
    <dgm:cxn modelId="{ADB2D7A7-95A5-4F5F-B5D1-BB433828CFDE}" type="presOf" srcId="{2649B84D-C2CB-46D5-8F89-2BC90004D980}" destId="{D37ECB74-526E-4BBF-9EEB-F40F5264F35D}" srcOrd="0" destOrd="0" presId="urn:microsoft.com/office/officeart/2005/8/layout/hierarchy1"/>
    <dgm:cxn modelId="{9937D0AB-A0E4-4A68-A3B6-5E70CDB81338}" srcId="{2649B84D-C2CB-46D5-8F89-2BC90004D980}" destId="{8E070334-0A9A-49C9-BAB1-F96800BEDE49}" srcOrd="2" destOrd="0" parTransId="{028A905E-D394-44B4-B27A-2CCB5E76B6FE}" sibTransId="{1FF0B037-46BD-42CC-9095-A7B3A509881C}"/>
    <dgm:cxn modelId="{6D8CDECB-4703-4F83-92A0-FBC6D78ED870}" type="presOf" srcId="{B271C404-33E2-49A0-A89C-319C7AF163DF}" destId="{399E9E05-51DC-4AB5-8278-F5BE6E04589D}" srcOrd="0" destOrd="0" presId="urn:microsoft.com/office/officeart/2005/8/layout/hierarchy1"/>
    <dgm:cxn modelId="{17B9BFFB-97F8-4D20-898A-277FD5E91448}" type="presOf" srcId="{1E0D9EA1-3A46-4C14-B6E7-ABBF8012CBEF}" destId="{2AD8EE27-8661-49B7-9382-CB7B152F88BE}" srcOrd="0" destOrd="0" presId="urn:microsoft.com/office/officeart/2005/8/layout/hierarchy1"/>
    <dgm:cxn modelId="{EF5AFC89-5D7E-4137-B9C0-E66E881D1A08}" type="presParOf" srcId="{D37ECB74-526E-4BBF-9EEB-F40F5264F35D}" destId="{9C6D8058-C5C4-48D4-96E2-4E8C94A5AC8E}" srcOrd="0" destOrd="0" presId="urn:microsoft.com/office/officeart/2005/8/layout/hierarchy1"/>
    <dgm:cxn modelId="{68FD46CD-6E4C-4FD5-A45C-99075CBB210E}" type="presParOf" srcId="{9C6D8058-C5C4-48D4-96E2-4E8C94A5AC8E}" destId="{7C29639E-4D69-4D0C-9B7E-14631C0E737C}" srcOrd="0" destOrd="0" presId="urn:microsoft.com/office/officeart/2005/8/layout/hierarchy1"/>
    <dgm:cxn modelId="{D9D686DD-5456-47F1-A823-EC67CB69AC99}" type="presParOf" srcId="{7C29639E-4D69-4D0C-9B7E-14631C0E737C}" destId="{9823BD7E-0A83-48B7-BF7F-EBA111A53BB5}" srcOrd="0" destOrd="0" presId="urn:microsoft.com/office/officeart/2005/8/layout/hierarchy1"/>
    <dgm:cxn modelId="{6C060C1C-B3BD-4969-BF5C-6417085D7725}" type="presParOf" srcId="{7C29639E-4D69-4D0C-9B7E-14631C0E737C}" destId="{72B83078-5345-40A3-95B6-E1A6A96B2EDC}" srcOrd="1" destOrd="0" presId="urn:microsoft.com/office/officeart/2005/8/layout/hierarchy1"/>
    <dgm:cxn modelId="{13D6CB58-8D86-4B53-B0E5-A399B697D3BC}" type="presParOf" srcId="{9C6D8058-C5C4-48D4-96E2-4E8C94A5AC8E}" destId="{7B632351-7AA3-40F3-A68F-6A12E77A42AA}" srcOrd="1" destOrd="0" presId="urn:microsoft.com/office/officeart/2005/8/layout/hierarchy1"/>
    <dgm:cxn modelId="{4C25F57A-0B2F-4E2C-9551-5B78E8AE4394}" type="presParOf" srcId="{D37ECB74-526E-4BBF-9EEB-F40F5264F35D}" destId="{5504B8EF-197C-4A5F-8B2E-3DFF65BA423F}" srcOrd="1" destOrd="0" presId="urn:microsoft.com/office/officeart/2005/8/layout/hierarchy1"/>
    <dgm:cxn modelId="{DA2DCE2D-5B1C-4188-838E-DCE439698BFA}" type="presParOf" srcId="{5504B8EF-197C-4A5F-8B2E-3DFF65BA423F}" destId="{2B06E2C0-87D1-44BA-8B78-6607A33A867E}" srcOrd="0" destOrd="0" presId="urn:microsoft.com/office/officeart/2005/8/layout/hierarchy1"/>
    <dgm:cxn modelId="{47D85F32-5289-45B1-94E4-EB6F4DBBF91C}" type="presParOf" srcId="{2B06E2C0-87D1-44BA-8B78-6607A33A867E}" destId="{45BF6AAC-8D2A-4189-A8C9-300BD9C8196F}" srcOrd="0" destOrd="0" presId="urn:microsoft.com/office/officeart/2005/8/layout/hierarchy1"/>
    <dgm:cxn modelId="{27A1BB88-E9FB-4CC2-8A69-2128FAB7EF6B}" type="presParOf" srcId="{2B06E2C0-87D1-44BA-8B78-6607A33A867E}" destId="{81C02554-EBF2-466A-A9BB-EEB57F7C0BF9}" srcOrd="1" destOrd="0" presId="urn:microsoft.com/office/officeart/2005/8/layout/hierarchy1"/>
    <dgm:cxn modelId="{CFAE2F07-00F7-4DB3-BE36-389B3D887229}" type="presParOf" srcId="{5504B8EF-197C-4A5F-8B2E-3DFF65BA423F}" destId="{25C916B1-F8C7-413F-9833-D441F28589B4}" srcOrd="1" destOrd="0" presId="urn:microsoft.com/office/officeart/2005/8/layout/hierarchy1"/>
    <dgm:cxn modelId="{A746F247-D421-4911-BD8F-0893358530CC}" type="presParOf" srcId="{D37ECB74-526E-4BBF-9EEB-F40F5264F35D}" destId="{F7B5C921-EB5F-49A1-A2D6-EF55324ED8D8}" srcOrd="2" destOrd="0" presId="urn:microsoft.com/office/officeart/2005/8/layout/hierarchy1"/>
    <dgm:cxn modelId="{451BBE87-8823-492F-8E67-B1F1471A20DB}" type="presParOf" srcId="{F7B5C921-EB5F-49A1-A2D6-EF55324ED8D8}" destId="{26CA7417-3E01-4551-A53A-375EE229BA9C}" srcOrd="0" destOrd="0" presId="urn:microsoft.com/office/officeart/2005/8/layout/hierarchy1"/>
    <dgm:cxn modelId="{1F3DF9D1-514F-40A5-A5D3-CC1DE36AF2FC}" type="presParOf" srcId="{26CA7417-3E01-4551-A53A-375EE229BA9C}" destId="{B36063DA-3E12-4278-A472-7C527BBDB77F}" srcOrd="0" destOrd="0" presId="urn:microsoft.com/office/officeart/2005/8/layout/hierarchy1"/>
    <dgm:cxn modelId="{17114A23-C15B-4EE4-BFFC-26CAD3A0B460}" type="presParOf" srcId="{26CA7417-3E01-4551-A53A-375EE229BA9C}" destId="{1F682DF5-1F77-43F8-BDCF-A3FA22817D34}" srcOrd="1" destOrd="0" presId="urn:microsoft.com/office/officeart/2005/8/layout/hierarchy1"/>
    <dgm:cxn modelId="{24E629D7-974B-46A3-9D42-44C8AD9D703B}" type="presParOf" srcId="{F7B5C921-EB5F-49A1-A2D6-EF55324ED8D8}" destId="{787B6C09-0748-410E-A953-10DF793EC802}" srcOrd="1" destOrd="0" presId="urn:microsoft.com/office/officeart/2005/8/layout/hierarchy1"/>
    <dgm:cxn modelId="{0CB16DB2-C474-4794-8DD1-3D298274E73D}" type="presParOf" srcId="{787B6C09-0748-410E-A953-10DF793EC802}" destId="{2AD8EE27-8661-49B7-9382-CB7B152F88BE}" srcOrd="0" destOrd="0" presId="urn:microsoft.com/office/officeart/2005/8/layout/hierarchy1"/>
    <dgm:cxn modelId="{57B6EEC6-C169-4AE4-888D-34A5145BEE5D}" type="presParOf" srcId="{787B6C09-0748-410E-A953-10DF793EC802}" destId="{FB74BD29-5A1C-44F7-A142-D111662914D0}" srcOrd="1" destOrd="0" presId="urn:microsoft.com/office/officeart/2005/8/layout/hierarchy1"/>
    <dgm:cxn modelId="{A0065B1D-8BC2-4D22-A69D-9D2AA576E3A2}" type="presParOf" srcId="{FB74BD29-5A1C-44F7-A142-D111662914D0}" destId="{28CA99C1-B69D-4DB9-B7C5-F87588A03621}" srcOrd="0" destOrd="0" presId="urn:microsoft.com/office/officeart/2005/8/layout/hierarchy1"/>
    <dgm:cxn modelId="{78C1713A-219C-4294-9CFB-275C7231D956}" type="presParOf" srcId="{28CA99C1-B69D-4DB9-B7C5-F87588A03621}" destId="{0EC716B2-74D6-4173-B688-6A054F9B0F54}" srcOrd="0" destOrd="0" presId="urn:microsoft.com/office/officeart/2005/8/layout/hierarchy1"/>
    <dgm:cxn modelId="{5410FF2C-DD5F-4225-82DD-8006BE5E7F17}" type="presParOf" srcId="{28CA99C1-B69D-4DB9-B7C5-F87588A03621}" destId="{7DDBFAC3-75C1-4A62-BB40-2C7171C9A899}" srcOrd="1" destOrd="0" presId="urn:microsoft.com/office/officeart/2005/8/layout/hierarchy1"/>
    <dgm:cxn modelId="{7E0CCBA7-31B2-445A-BD8B-7B4511D3666A}" type="presParOf" srcId="{FB74BD29-5A1C-44F7-A142-D111662914D0}" destId="{6BA43DC3-27AB-4958-BA83-94F039F75512}" srcOrd="1" destOrd="0" presId="urn:microsoft.com/office/officeart/2005/8/layout/hierarchy1"/>
    <dgm:cxn modelId="{CF0DCB10-AADA-4669-A02F-D2716622E6A3}" type="presParOf" srcId="{D37ECB74-526E-4BBF-9EEB-F40F5264F35D}" destId="{719E70FB-2D0A-4B36-B9BC-FBF17F5432AB}" srcOrd="3" destOrd="0" presId="urn:microsoft.com/office/officeart/2005/8/layout/hierarchy1"/>
    <dgm:cxn modelId="{F0B771C6-89B1-4DC2-98D4-DF901FC901B9}" type="presParOf" srcId="{719E70FB-2D0A-4B36-B9BC-FBF17F5432AB}" destId="{FC9C2F91-6CFA-46BD-928B-2F9A11FA454C}" srcOrd="0" destOrd="0" presId="urn:microsoft.com/office/officeart/2005/8/layout/hierarchy1"/>
    <dgm:cxn modelId="{4E3A6988-1A18-4A2F-8792-431140647531}" type="presParOf" srcId="{FC9C2F91-6CFA-46BD-928B-2F9A11FA454C}" destId="{C64FD80C-2327-4659-8073-CBBFE3B8841D}" srcOrd="0" destOrd="0" presId="urn:microsoft.com/office/officeart/2005/8/layout/hierarchy1"/>
    <dgm:cxn modelId="{2773A540-941D-465C-A05A-0463A20433C9}" type="presParOf" srcId="{FC9C2F91-6CFA-46BD-928B-2F9A11FA454C}" destId="{399E9E05-51DC-4AB5-8278-F5BE6E04589D}" srcOrd="1" destOrd="0" presId="urn:microsoft.com/office/officeart/2005/8/layout/hierarchy1"/>
    <dgm:cxn modelId="{6963EF6F-4B5C-4C42-931E-167D5C4A6A24}" type="presParOf" srcId="{719E70FB-2D0A-4B36-B9BC-FBF17F5432AB}" destId="{823C0B41-0080-44AA-85DB-27C2A918A00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CA2E8B-0B88-431B-99E6-B472563D757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822B5EC-04B1-4A7E-8A7F-0FF22AA55734}">
      <dgm:prSet/>
      <dgm:spPr/>
      <dgm:t>
        <a:bodyPr/>
        <a:lstStyle/>
        <a:p>
          <a:pPr>
            <a:lnSpc>
              <a:spcPct val="100000"/>
            </a:lnSpc>
          </a:pPr>
          <a:r>
            <a:rPr lang="en-US"/>
            <a:t>Mailing</a:t>
          </a:r>
        </a:p>
      </dgm:t>
    </dgm:pt>
    <dgm:pt modelId="{43665E29-035D-4DFB-9B32-676259E3EA6A}" type="parTrans" cxnId="{945FF2B0-93C2-48F3-8569-FFCCED49D5DE}">
      <dgm:prSet/>
      <dgm:spPr/>
      <dgm:t>
        <a:bodyPr/>
        <a:lstStyle/>
        <a:p>
          <a:endParaRPr lang="en-US"/>
        </a:p>
      </dgm:t>
    </dgm:pt>
    <dgm:pt modelId="{E112E737-54AB-4968-960B-807441A8A07F}" type="sibTrans" cxnId="{945FF2B0-93C2-48F3-8569-FFCCED49D5DE}">
      <dgm:prSet/>
      <dgm:spPr/>
      <dgm:t>
        <a:bodyPr/>
        <a:lstStyle/>
        <a:p>
          <a:endParaRPr lang="en-US"/>
        </a:p>
      </dgm:t>
    </dgm:pt>
    <dgm:pt modelId="{0B3DB32E-49DC-4976-985B-CF4B1C5F85A9}">
      <dgm:prSet/>
      <dgm:spPr/>
      <dgm:t>
        <a:bodyPr/>
        <a:lstStyle/>
        <a:p>
          <a:pPr>
            <a:lnSpc>
              <a:spcPct val="100000"/>
            </a:lnSpc>
          </a:pPr>
          <a:r>
            <a:rPr lang="en-US"/>
            <a:t>Residential</a:t>
          </a:r>
        </a:p>
      </dgm:t>
    </dgm:pt>
    <dgm:pt modelId="{6BB38A0F-5254-44BC-9502-CACA91453436}" type="parTrans" cxnId="{8BFD3D50-C915-42D4-A39F-E13A82E46D2B}">
      <dgm:prSet/>
      <dgm:spPr/>
      <dgm:t>
        <a:bodyPr/>
        <a:lstStyle/>
        <a:p>
          <a:endParaRPr lang="en-US"/>
        </a:p>
      </dgm:t>
    </dgm:pt>
    <dgm:pt modelId="{E61F9664-6E15-4CF7-ABF8-814894BA4242}" type="sibTrans" cxnId="{8BFD3D50-C915-42D4-A39F-E13A82E46D2B}">
      <dgm:prSet/>
      <dgm:spPr/>
      <dgm:t>
        <a:bodyPr/>
        <a:lstStyle/>
        <a:p>
          <a:endParaRPr lang="en-US"/>
        </a:p>
      </dgm:t>
    </dgm:pt>
    <dgm:pt modelId="{28C4832E-F143-4DFC-957E-D39CBADD66B4}">
      <dgm:prSet/>
      <dgm:spPr/>
      <dgm:t>
        <a:bodyPr/>
        <a:lstStyle/>
        <a:p>
          <a:pPr>
            <a:lnSpc>
              <a:spcPct val="100000"/>
            </a:lnSpc>
          </a:pPr>
          <a:r>
            <a:rPr lang="en-US" dirty="0"/>
            <a:t>Service of Process</a:t>
          </a:r>
        </a:p>
      </dgm:t>
    </dgm:pt>
    <dgm:pt modelId="{559CFE58-499E-4EFF-BDFB-2FFA1FCEA35C}" type="parTrans" cxnId="{A31773FC-C554-4760-BB82-03C2AF0BD760}">
      <dgm:prSet/>
      <dgm:spPr/>
      <dgm:t>
        <a:bodyPr/>
        <a:lstStyle/>
        <a:p>
          <a:endParaRPr lang="en-US"/>
        </a:p>
      </dgm:t>
    </dgm:pt>
    <dgm:pt modelId="{3A992966-6AF2-43EC-84BF-A676F71C2961}" type="sibTrans" cxnId="{A31773FC-C554-4760-BB82-03C2AF0BD760}">
      <dgm:prSet/>
      <dgm:spPr/>
      <dgm:t>
        <a:bodyPr/>
        <a:lstStyle/>
        <a:p>
          <a:endParaRPr lang="en-US"/>
        </a:p>
      </dgm:t>
    </dgm:pt>
    <dgm:pt modelId="{B31E254F-7AB6-41D1-8E2F-4CEB920F1E20}">
      <dgm:prSet/>
      <dgm:spPr/>
      <dgm:t>
        <a:bodyPr/>
        <a:lstStyle/>
        <a:p>
          <a:pPr>
            <a:lnSpc>
              <a:spcPct val="100000"/>
            </a:lnSpc>
          </a:pPr>
          <a:r>
            <a:rPr lang="en-US" dirty="0"/>
            <a:t>Verified Not Valid</a:t>
          </a:r>
        </a:p>
      </dgm:t>
    </dgm:pt>
    <dgm:pt modelId="{FCF9B6A2-3E53-43DA-B3D6-E69DFAA90936}" type="parTrans" cxnId="{C188B834-E277-44D8-9E6F-1BA654DD6CA5}">
      <dgm:prSet/>
      <dgm:spPr/>
      <dgm:t>
        <a:bodyPr/>
        <a:lstStyle/>
        <a:p>
          <a:endParaRPr lang="en-US"/>
        </a:p>
      </dgm:t>
    </dgm:pt>
    <dgm:pt modelId="{211CEFA2-9C64-40F2-B0B5-7E3D276671F9}" type="sibTrans" cxnId="{C188B834-E277-44D8-9E6F-1BA654DD6CA5}">
      <dgm:prSet/>
      <dgm:spPr/>
      <dgm:t>
        <a:bodyPr/>
        <a:lstStyle/>
        <a:p>
          <a:endParaRPr lang="en-US"/>
        </a:p>
      </dgm:t>
    </dgm:pt>
    <dgm:pt modelId="{9428CF93-57D3-403F-8F11-F4E2568A9DED}">
      <dgm:prSet/>
      <dgm:spPr/>
      <dgm:t>
        <a:bodyPr/>
        <a:lstStyle/>
        <a:p>
          <a:pPr>
            <a:lnSpc>
              <a:spcPct val="100000"/>
            </a:lnSpc>
          </a:pPr>
          <a:r>
            <a:rPr lang="en-US" dirty="0"/>
            <a:t>Verified Valid</a:t>
          </a:r>
        </a:p>
      </dgm:t>
    </dgm:pt>
    <dgm:pt modelId="{8E51277A-6E45-45D3-A100-A19512B5797D}" type="parTrans" cxnId="{EDDEA98D-EE57-4D8C-A08E-EDFE3406F49B}">
      <dgm:prSet/>
      <dgm:spPr/>
      <dgm:t>
        <a:bodyPr/>
        <a:lstStyle/>
        <a:p>
          <a:endParaRPr lang="en-US"/>
        </a:p>
      </dgm:t>
    </dgm:pt>
    <dgm:pt modelId="{8CBC41F8-4D2A-4560-B7ED-763BCD0AF8A1}" type="sibTrans" cxnId="{EDDEA98D-EE57-4D8C-A08E-EDFE3406F49B}">
      <dgm:prSet/>
      <dgm:spPr/>
      <dgm:t>
        <a:bodyPr/>
        <a:lstStyle/>
        <a:p>
          <a:endParaRPr lang="en-US"/>
        </a:p>
      </dgm:t>
    </dgm:pt>
    <dgm:pt modelId="{ECAF9A63-CD20-4EA4-B37E-B345C1DB99D2}">
      <dgm:prSet/>
      <dgm:spPr/>
      <dgm:t>
        <a:bodyPr/>
        <a:lstStyle/>
        <a:p>
          <a:pPr>
            <a:lnSpc>
              <a:spcPct val="100000"/>
            </a:lnSpc>
          </a:pPr>
          <a:r>
            <a:rPr lang="en-US" dirty="0"/>
            <a:t>Not Verified</a:t>
          </a:r>
        </a:p>
      </dgm:t>
    </dgm:pt>
    <dgm:pt modelId="{3981F24E-EEE1-46F2-B517-32FE4F0C2361}" type="parTrans" cxnId="{1F2439D1-3A69-4E28-B166-DDAD9440EBE7}">
      <dgm:prSet/>
      <dgm:spPr/>
      <dgm:t>
        <a:bodyPr/>
        <a:lstStyle/>
        <a:p>
          <a:endParaRPr lang="en-US"/>
        </a:p>
      </dgm:t>
    </dgm:pt>
    <dgm:pt modelId="{FD195B0C-A5E0-4FB2-821E-7885692F6625}" type="sibTrans" cxnId="{1F2439D1-3A69-4E28-B166-DDAD9440EBE7}">
      <dgm:prSet/>
      <dgm:spPr/>
      <dgm:t>
        <a:bodyPr/>
        <a:lstStyle/>
        <a:p>
          <a:endParaRPr lang="en-US"/>
        </a:p>
      </dgm:t>
    </dgm:pt>
    <dgm:pt modelId="{5ACD0C6D-A1D8-4261-9445-FCFB039A092A}" type="pres">
      <dgm:prSet presAssocID="{94CA2E8B-0B88-431B-99E6-B472563D7571}" presName="root" presStyleCnt="0">
        <dgm:presLayoutVars>
          <dgm:dir/>
          <dgm:resizeHandles val="exact"/>
        </dgm:presLayoutVars>
      </dgm:prSet>
      <dgm:spPr/>
    </dgm:pt>
    <dgm:pt modelId="{2DFD80D0-3805-4927-A894-CA29D01ADFBD}" type="pres">
      <dgm:prSet presAssocID="{4822B5EC-04B1-4A7E-8A7F-0FF22AA55734}" presName="compNode" presStyleCnt="0"/>
      <dgm:spPr/>
    </dgm:pt>
    <dgm:pt modelId="{E2639939-754D-4F9E-86F4-E901467D2FF9}" type="pres">
      <dgm:prSet presAssocID="{4822B5EC-04B1-4A7E-8A7F-0FF22AA55734}" presName="bgRect" presStyleLbl="bgShp" presStyleIdx="0" presStyleCnt="6"/>
      <dgm:spPr/>
    </dgm:pt>
    <dgm:pt modelId="{E674E7DD-1EF1-4CAE-9535-3B2966220479}" type="pres">
      <dgm:prSet presAssocID="{4822B5EC-04B1-4A7E-8A7F-0FF22AA5573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envelope"/>
        </a:ext>
      </dgm:extLst>
    </dgm:pt>
    <dgm:pt modelId="{1CAED9D9-76A6-4BC6-9C47-BC09D40BBAB1}" type="pres">
      <dgm:prSet presAssocID="{4822B5EC-04B1-4A7E-8A7F-0FF22AA55734}" presName="spaceRect" presStyleCnt="0"/>
      <dgm:spPr/>
    </dgm:pt>
    <dgm:pt modelId="{89E26382-24B9-4581-8CB6-02E846454EAA}" type="pres">
      <dgm:prSet presAssocID="{4822B5EC-04B1-4A7E-8A7F-0FF22AA55734}" presName="parTx" presStyleLbl="revTx" presStyleIdx="0" presStyleCnt="6">
        <dgm:presLayoutVars>
          <dgm:chMax val="0"/>
          <dgm:chPref val="0"/>
        </dgm:presLayoutVars>
      </dgm:prSet>
      <dgm:spPr/>
    </dgm:pt>
    <dgm:pt modelId="{6D70D98C-D66E-4446-B514-4B57DAB8A198}" type="pres">
      <dgm:prSet presAssocID="{E112E737-54AB-4968-960B-807441A8A07F}" presName="sibTrans" presStyleCnt="0"/>
      <dgm:spPr/>
    </dgm:pt>
    <dgm:pt modelId="{38103C15-1482-49B1-B845-0021D1ABC648}" type="pres">
      <dgm:prSet presAssocID="{0B3DB32E-49DC-4976-985B-CF4B1C5F85A9}" presName="compNode" presStyleCnt="0"/>
      <dgm:spPr/>
    </dgm:pt>
    <dgm:pt modelId="{DA62AD55-0C20-470C-B1E4-2EBE5AA93E8D}" type="pres">
      <dgm:prSet presAssocID="{0B3DB32E-49DC-4976-985B-CF4B1C5F85A9}" presName="bgRect" presStyleLbl="bgShp" presStyleIdx="1" presStyleCnt="6"/>
      <dgm:spPr/>
    </dgm:pt>
    <dgm:pt modelId="{1B192197-1547-4AED-8B5D-43C67867BBB2}" type="pres">
      <dgm:prSet presAssocID="{0B3DB32E-49DC-4976-985B-CF4B1C5F85A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
        </a:ext>
      </dgm:extLst>
    </dgm:pt>
    <dgm:pt modelId="{0DE17BEA-2034-41AE-B13D-BE7E4671C303}" type="pres">
      <dgm:prSet presAssocID="{0B3DB32E-49DC-4976-985B-CF4B1C5F85A9}" presName="spaceRect" presStyleCnt="0"/>
      <dgm:spPr/>
    </dgm:pt>
    <dgm:pt modelId="{75A62C3D-BC72-4D96-B56C-7FB7F010A89E}" type="pres">
      <dgm:prSet presAssocID="{0B3DB32E-49DC-4976-985B-CF4B1C5F85A9}" presName="parTx" presStyleLbl="revTx" presStyleIdx="1" presStyleCnt="6">
        <dgm:presLayoutVars>
          <dgm:chMax val="0"/>
          <dgm:chPref val="0"/>
        </dgm:presLayoutVars>
      </dgm:prSet>
      <dgm:spPr/>
    </dgm:pt>
    <dgm:pt modelId="{3B1F9445-723F-4021-A0F9-1974F9FF22B3}" type="pres">
      <dgm:prSet presAssocID="{E61F9664-6E15-4CF7-ABF8-814894BA4242}" presName="sibTrans" presStyleCnt="0"/>
      <dgm:spPr/>
    </dgm:pt>
    <dgm:pt modelId="{D91187A1-7F40-434A-9D8C-CE26E786910C}" type="pres">
      <dgm:prSet presAssocID="{28C4832E-F143-4DFC-957E-D39CBADD66B4}" presName="compNode" presStyleCnt="0"/>
      <dgm:spPr/>
    </dgm:pt>
    <dgm:pt modelId="{29E892B5-B548-405A-AE57-843ADC48F02A}" type="pres">
      <dgm:prSet presAssocID="{28C4832E-F143-4DFC-957E-D39CBADD66B4}" presName="bgRect" presStyleLbl="bgShp" presStyleIdx="2" presStyleCnt="6" custLinFactNeighborX="690" custLinFactNeighborY="621"/>
      <dgm:spPr/>
    </dgm:pt>
    <dgm:pt modelId="{595449BE-727B-4C3A-AD70-A356EB1B41ED}" type="pres">
      <dgm:prSet presAssocID="{28C4832E-F143-4DFC-957E-D39CBADD66B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rver"/>
        </a:ext>
      </dgm:extLst>
    </dgm:pt>
    <dgm:pt modelId="{374B8B8A-AD86-46AD-9545-8BB5F83950EF}" type="pres">
      <dgm:prSet presAssocID="{28C4832E-F143-4DFC-957E-D39CBADD66B4}" presName="spaceRect" presStyleCnt="0"/>
      <dgm:spPr/>
    </dgm:pt>
    <dgm:pt modelId="{987F5051-A72D-4AFE-A0A6-C9902503F1C2}" type="pres">
      <dgm:prSet presAssocID="{28C4832E-F143-4DFC-957E-D39CBADD66B4}" presName="parTx" presStyleLbl="revTx" presStyleIdx="2" presStyleCnt="6">
        <dgm:presLayoutVars>
          <dgm:chMax val="0"/>
          <dgm:chPref val="0"/>
        </dgm:presLayoutVars>
      </dgm:prSet>
      <dgm:spPr/>
    </dgm:pt>
    <dgm:pt modelId="{75D96033-ECE7-41CD-B469-066BC2D19F67}" type="pres">
      <dgm:prSet presAssocID="{3A992966-6AF2-43EC-84BF-A676F71C2961}" presName="sibTrans" presStyleCnt="0"/>
      <dgm:spPr/>
    </dgm:pt>
    <dgm:pt modelId="{0B6172A7-805D-4731-9CAD-B6AB614B60E8}" type="pres">
      <dgm:prSet presAssocID="{ECAF9A63-CD20-4EA4-B37E-B345C1DB99D2}" presName="compNode" presStyleCnt="0"/>
      <dgm:spPr/>
    </dgm:pt>
    <dgm:pt modelId="{A6077823-0069-415F-AA12-847DE256937D}" type="pres">
      <dgm:prSet presAssocID="{ECAF9A63-CD20-4EA4-B37E-B345C1DB99D2}" presName="bgRect" presStyleLbl="bgShp" presStyleIdx="3" presStyleCnt="6"/>
      <dgm:spPr/>
    </dgm:pt>
    <dgm:pt modelId="{4DF2E70E-76D7-40A9-AC2D-AAA421AAE3E0}" type="pres">
      <dgm:prSet presAssocID="{ECAF9A63-CD20-4EA4-B37E-B345C1DB99D2}" presName="iconRect" presStyleLbl="node1" presStyleIdx="3" presStyleCnt="6">
        <dgm:style>
          <a:lnRef idx="2">
            <a:schemeClr val="accent1"/>
          </a:lnRef>
          <a:fillRef idx="1">
            <a:schemeClr val="lt1"/>
          </a:fillRef>
          <a:effectRef idx="0">
            <a:schemeClr val="accent1"/>
          </a:effectRef>
          <a:fontRef idx="minor">
            <a:schemeClr val="dk1"/>
          </a:fontRef>
        </dgm:style>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Question Mark with solid fill"/>
        </a:ext>
      </dgm:extLst>
    </dgm:pt>
    <dgm:pt modelId="{640F7252-8AD9-48D7-A66D-9D144597FF44}" type="pres">
      <dgm:prSet presAssocID="{ECAF9A63-CD20-4EA4-B37E-B345C1DB99D2}" presName="spaceRect" presStyleCnt="0"/>
      <dgm:spPr/>
    </dgm:pt>
    <dgm:pt modelId="{516EB632-DDE0-46A8-ADDA-DC364FABD2EB}" type="pres">
      <dgm:prSet presAssocID="{ECAF9A63-CD20-4EA4-B37E-B345C1DB99D2}" presName="parTx" presStyleLbl="revTx" presStyleIdx="3" presStyleCnt="6">
        <dgm:presLayoutVars>
          <dgm:chMax val="0"/>
          <dgm:chPref val="0"/>
        </dgm:presLayoutVars>
      </dgm:prSet>
      <dgm:spPr/>
    </dgm:pt>
    <dgm:pt modelId="{50FBDED5-B289-43C0-9318-6B1C8317A368}" type="pres">
      <dgm:prSet presAssocID="{FD195B0C-A5E0-4FB2-821E-7885692F6625}" presName="sibTrans" presStyleCnt="0"/>
      <dgm:spPr/>
    </dgm:pt>
    <dgm:pt modelId="{444159FB-11F5-41EE-BCA2-BA77CE3DA8AD}" type="pres">
      <dgm:prSet presAssocID="{B31E254F-7AB6-41D1-8E2F-4CEB920F1E20}" presName="compNode" presStyleCnt="0"/>
      <dgm:spPr/>
    </dgm:pt>
    <dgm:pt modelId="{9A3C7498-C8BB-436C-87CC-A05F14DFE2FF}" type="pres">
      <dgm:prSet presAssocID="{B31E254F-7AB6-41D1-8E2F-4CEB920F1E20}" presName="bgRect" presStyleLbl="bgShp" presStyleIdx="4" presStyleCnt="6"/>
      <dgm:spPr/>
    </dgm:pt>
    <dgm:pt modelId="{CB5B7CEC-F6BC-4FD5-8708-B1897565EB3B}" type="pres">
      <dgm:prSet presAssocID="{B31E254F-7AB6-41D1-8E2F-4CEB920F1E20}"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Cross with solid fill"/>
        </a:ext>
      </dgm:extLst>
    </dgm:pt>
    <dgm:pt modelId="{666D9D9D-5EC4-470C-84E5-84AAC5F8B176}" type="pres">
      <dgm:prSet presAssocID="{B31E254F-7AB6-41D1-8E2F-4CEB920F1E20}" presName="spaceRect" presStyleCnt="0"/>
      <dgm:spPr/>
    </dgm:pt>
    <dgm:pt modelId="{E304556A-0FE7-43E4-BFFE-BF790522B7AD}" type="pres">
      <dgm:prSet presAssocID="{B31E254F-7AB6-41D1-8E2F-4CEB920F1E20}" presName="parTx" presStyleLbl="revTx" presStyleIdx="4" presStyleCnt="6">
        <dgm:presLayoutVars>
          <dgm:chMax val="0"/>
          <dgm:chPref val="0"/>
        </dgm:presLayoutVars>
      </dgm:prSet>
      <dgm:spPr/>
    </dgm:pt>
    <dgm:pt modelId="{6CAFA580-D09F-47A7-BE8B-F40EB51E2938}" type="pres">
      <dgm:prSet presAssocID="{211CEFA2-9C64-40F2-B0B5-7E3D276671F9}" presName="sibTrans" presStyleCnt="0"/>
      <dgm:spPr/>
    </dgm:pt>
    <dgm:pt modelId="{AABFEC10-2E90-40CF-8018-2CBB707D82DB}" type="pres">
      <dgm:prSet presAssocID="{9428CF93-57D3-403F-8F11-F4E2568A9DED}" presName="compNode" presStyleCnt="0"/>
      <dgm:spPr/>
    </dgm:pt>
    <dgm:pt modelId="{C267A7B7-BE4E-4058-8875-FD89A29623D2}" type="pres">
      <dgm:prSet presAssocID="{9428CF93-57D3-403F-8F11-F4E2568A9DED}" presName="bgRect" presStyleLbl="bgShp" presStyleIdx="5" presStyleCnt="6"/>
      <dgm:spPr/>
    </dgm:pt>
    <dgm:pt modelId="{1288BC8B-8DC3-42DE-B55B-453E717F7984}" type="pres">
      <dgm:prSet presAssocID="{9428CF93-57D3-403F-8F11-F4E2568A9DED}"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heckmark with solid fill"/>
        </a:ext>
      </dgm:extLst>
    </dgm:pt>
    <dgm:pt modelId="{BB9F874D-4A84-4C72-A9E7-0FB0088126AC}" type="pres">
      <dgm:prSet presAssocID="{9428CF93-57D3-403F-8F11-F4E2568A9DED}" presName="spaceRect" presStyleCnt="0"/>
      <dgm:spPr/>
    </dgm:pt>
    <dgm:pt modelId="{EC60395C-9068-459D-8616-10648EC7E439}" type="pres">
      <dgm:prSet presAssocID="{9428CF93-57D3-403F-8F11-F4E2568A9DED}" presName="parTx" presStyleLbl="revTx" presStyleIdx="5" presStyleCnt="6">
        <dgm:presLayoutVars>
          <dgm:chMax val="0"/>
          <dgm:chPref val="0"/>
        </dgm:presLayoutVars>
      </dgm:prSet>
      <dgm:spPr/>
    </dgm:pt>
  </dgm:ptLst>
  <dgm:cxnLst>
    <dgm:cxn modelId="{83F44C1C-97C4-4C1D-BB26-5D4742E40020}" type="presOf" srcId="{9428CF93-57D3-403F-8F11-F4E2568A9DED}" destId="{EC60395C-9068-459D-8616-10648EC7E439}" srcOrd="0" destOrd="0" presId="urn:microsoft.com/office/officeart/2018/2/layout/IconVerticalSolidList"/>
    <dgm:cxn modelId="{1F42081D-5C6E-494D-91F4-4037C6489008}" type="presOf" srcId="{28C4832E-F143-4DFC-957E-D39CBADD66B4}" destId="{987F5051-A72D-4AFE-A0A6-C9902503F1C2}" srcOrd="0" destOrd="0" presId="urn:microsoft.com/office/officeart/2018/2/layout/IconVerticalSolidList"/>
    <dgm:cxn modelId="{E52A5331-C71D-4449-A35E-CED46A84C2C1}" type="presOf" srcId="{0B3DB32E-49DC-4976-985B-CF4B1C5F85A9}" destId="{75A62C3D-BC72-4D96-B56C-7FB7F010A89E}" srcOrd="0" destOrd="0" presId="urn:microsoft.com/office/officeart/2018/2/layout/IconVerticalSolidList"/>
    <dgm:cxn modelId="{C2C6B632-5566-4F6B-BC86-7E6371BCAA4D}" type="presOf" srcId="{94CA2E8B-0B88-431B-99E6-B472563D7571}" destId="{5ACD0C6D-A1D8-4261-9445-FCFB039A092A}" srcOrd="0" destOrd="0" presId="urn:microsoft.com/office/officeart/2018/2/layout/IconVerticalSolidList"/>
    <dgm:cxn modelId="{C188B834-E277-44D8-9E6F-1BA654DD6CA5}" srcId="{94CA2E8B-0B88-431B-99E6-B472563D7571}" destId="{B31E254F-7AB6-41D1-8E2F-4CEB920F1E20}" srcOrd="4" destOrd="0" parTransId="{FCF9B6A2-3E53-43DA-B3D6-E69DFAA90936}" sibTransId="{211CEFA2-9C64-40F2-B0B5-7E3D276671F9}"/>
    <dgm:cxn modelId="{D07B4F5E-B870-4A38-B0B1-DA93EB4EBBFB}" type="presOf" srcId="{B31E254F-7AB6-41D1-8E2F-4CEB920F1E20}" destId="{E304556A-0FE7-43E4-BFFE-BF790522B7AD}" srcOrd="0" destOrd="0" presId="urn:microsoft.com/office/officeart/2018/2/layout/IconVerticalSolidList"/>
    <dgm:cxn modelId="{D2312A69-7AD3-4CB2-A767-8D92FF1AF1E4}" type="presOf" srcId="{4822B5EC-04B1-4A7E-8A7F-0FF22AA55734}" destId="{89E26382-24B9-4581-8CB6-02E846454EAA}" srcOrd="0" destOrd="0" presId="urn:microsoft.com/office/officeart/2018/2/layout/IconVerticalSolidList"/>
    <dgm:cxn modelId="{8BFD3D50-C915-42D4-A39F-E13A82E46D2B}" srcId="{94CA2E8B-0B88-431B-99E6-B472563D7571}" destId="{0B3DB32E-49DC-4976-985B-CF4B1C5F85A9}" srcOrd="1" destOrd="0" parTransId="{6BB38A0F-5254-44BC-9502-CACA91453436}" sibTransId="{E61F9664-6E15-4CF7-ABF8-814894BA4242}"/>
    <dgm:cxn modelId="{5B3B4070-745C-4F2D-9DC4-FBC9B532CF1F}" type="presOf" srcId="{ECAF9A63-CD20-4EA4-B37E-B345C1DB99D2}" destId="{516EB632-DDE0-46A8-ADDA-DC364FABD2EB}" srcOrd="0" destOrd="0" presId="urn:microsoft.com/office/officeart/2018/2/layout/IconVerticalSolidList"/>
    <dgm:cxn modelId="{EDDEA98D-EE57-4D8C-A08E-EDFE3406F49B}" srcId="{94CA2E8B-0B88-431B-99E6-B472563D7571}" destId="{9428CF93-57D3-403F-8F11-F4E2568A9DED}" srcOrd="5" destOrd="0" parTransId="{8E51277A-6E45-45D3-A100-A19512B5797D}" sibTransId="{8CBC41F8-4D2A-4560-B7ED-763BCD0AF8A1}"/>
    <dgm:cxn modelId="{945FF2B0-93C2-48F3-8569-FFCCED49D5DE}" srcId="{94CA2E8B-0B88-431B-99E6-B472563D7571}" destId="{4822B5EC-04B1-4A7E-8A7F-0FF22AA55734}" srcOrd="0" destOrd="0" parTransId="{43665E29-035D-4DFB-9B32-676259E3EA6A}" sibTransId="{E112E737-54AB-4968-960B-807441A8A07F}"/>
    <dgm:cxn modelId="{1F2439D1-3A69-4E28-B166-DDAD9440EBE7}" srcId="{94CA2E8B-0B88-431B-99E6-B472563D7571}" destId="{ECAF9A63-CD20-4EA4-B37E-B345C1DB99D2}" srcOrd="3" destOrd="0" parTransId="{3981F24E-EEE1-46F2-B517-32FE4F0C2361}" sibTransId="{FD195B0C-A5E0-4FB2-821E-7885692F6625}"/>
    <dgm:cxn modelId="{A31773FC-C554-4760-BB82-03C2AF0BD760}" srcId="{94CA2E8B-0B88-431B-99E6-B472563D7571}" destId="{28C4832E-F143-4DFC-957E-D39CBADD66B4}" srcOrd="2" destOrd="0" parTransId="{559CFE58-499E-4EFF-BDFB-2FFA1FCEA35C}" sibTransId="{3A992966-6AF2-43EC-84BF-A676F71C2961}"/>
    <dgm:cxn modelId="{E06E3197-CD3A-409E-9A8D-29D0B4926B9D}" type="presParOf" srcId="{5ACD0C6D-A1D8-4261-9445-FCFB039A092A}" destId="{2DFD80D0-3805-4927-A894-CA29D01ADFBD}" srcOrd="0" destOrd="0" presId="urn:microsoft.com/office/officeart/2018/2/layout/IconVerticalSolidList"/>
    <dgm:cxn modelId="{911AF6F1-1054-4E62-BD49-8FC257349D91}" type="presParOf" srcId="{2DFD80D0-3805-4927-A894-CA29D01ADFBD}" destId="{E2639939-754D-4F9E-86F4-E901467D2FF9}" srcOrd="0" destOrd="0" presId="urn:microsoft.com/office/officeart/2018/2/layout/IconVerticalSolidList"/>
    <dgm:cxn modelId="{24BE9212-E0D1-4560-B014-70CF3BDFE962}" type="presParOf" srcId="{2DFD80D0-3805-4927-A894-CA29D01ADFBD}" destId="{E674E7DD-1EF1-4CAE-9535-3B2966220479}" srcOrd="1" destOrd="0" presId="urn:microsoft.com/office/officeart/2018/2/layout/IconVerticalSolidList"/>
    <dgm:cxn modelId="{89377E9A-9D96-4D74-B1A7-663231D7DCBF}" type="presParOf" srcId="{2DFD80D0-3805-4927-A894-CA29D01ADFBD}" destId="{1CAED9D9-76A6-4BC6-9C47-BC09D40BBAB1}" srcOrd="2" destOrd="0" presId="urn:microsoft.com/office/officeart/2018/2/layout/IconVerticalSolidList"/>
    <dgm:cxn modelId="{DC25F568-D34E-4B03-B9B3-DDB30939CFC6}" type="presParOf" srcId="{2DFD80D0-3805-4927-A894-CA29D01ADFBD}" destId="{89E26382-24B9-4581-8CB6-02E846454EAA}" srcOrd="3" destOrd="0" presId="urn:microsoft.com/office/officeart/2018/2/layout/IconVerticalSolidList"/>
    <dgm:cxn modelId="{238C28C4-6FC3-4333-AE6D-C196338A914A}" type="presParOf" srcId="{5ACD0C6D-A1D8-4261-9445-FCFB039A092A}" destId="{6D70D98C-D66E-4446-B514-4B57DAB8A198}" srcOrd="1" destOrd="0" presId="urn:microsoft.com/office/officeart/2018/2/layout/IconVerticalSolidList"/>
    <dgm:cxn modelId="{37829946-BAAD-467A-9A96-F37CC437E92C}" type="presParOf" srcId="{5ACD0C6D-A1D8-4261-9445-FCFB039A092A}" destId="{38103C15-1482-49B1-B845-0021D1ABC648}" srcOrd="2" destOrd="0" presId="urn:microsoft.com/office/officeart/2018/2/layout/IconVerticalSolidList"/>
    <dgm:cxn modelId="{159AD531-4929-41E1-B587-6F21D440E758}" type="presParOf" srcId="{38103C15-1482-49B1-B845-0021D1ABC648}" destId="{DA62AD55-0C20-470C-B1E4-2EBE5AA93E8D}" srcOrd="0" destOrd="0" presId="urn:microsoft.com/office/officeart/2018/2/layout/IconVerticalSolidList"/>
    <dgm:cxn modelId="{5489BD27-F5F0-4CBF-A30D-9DAC1F4C33CC}" type="presParOf" srcId="{38103C15-1482-49B1-B845-0021D1ABC648}" destId="{1B192197-1547-4AED-8B5D-43C67867BBB2}" srcOrd="1" destOrd="0" presId="urn:microsoft.com/office/officeart/2018/2/layout/IconVerticalSolidList"/>
    <dgm:cxn modelId="{7D970DAA-6686-4F45-8476-D1B73CCA5B21}" type="presParOf" srcId="{38103C15-1482-49B1-B845-0021D1ABC648}" destId="{0DE17BEA-2034-41AE-B13D-BE7E4671C303}" srcOrd="2" destOrd="0" presId="urn:microsoft.com/office/officeart/2018/2/layout/IconVerticalSolidList"/>
    <dgm:cxn modelId="{A40DEC40-7B37-4FED-811C-8D0211668E99}" type="presParOf" srcId="{38103C15-1482-49B1-B845-0021D1ABC648}" destId="{75A62C3D-BC72-4D96-B56C-7FB7F010A89E}" srcOrd="3" destOrd="0" presId="urn:microsoft.com/office/officeart/2018/2/layout/IconVerticalSolidList"/>
    <dgm:cxn modelId="{0C2C16F8-9E69-47A0-9C51-4F87A5A05515}" type="presParOf" srcId="{5ACD0C6D-A1D8-4261-9445-FCFB039A092A}" destId="{3B1F9445-723F-4021-A0F9-1974F9FF22B3}" srcOrd="3" destOrd="0" presId="urn:microsoft.com/office/officeart/2018/2/layout/IconVerticalSolidList"/>
    <dgm:cxn modelId="{4C2A0ED2-03E6-46C4-B410-3C2A4AEBE7C7}" type="presParOf" srcId="{5ACD0C6D-A1D8-4261-9445-FCFB039A092A}" destId="{D91187A1-7F40-434A-9D8C-CE26E786910C}" srcOrd="4" destOrd="0" presId="urn:microsoft.com/office/officeart/2018/2/layout/IconVerticalSolidList"/>
    <dgm:cxn modelId="{45616746-02A0-4BD3-A85B-BD3A4A36C025}" type="presParOf" srcId="{D91187A1-7F40-434A-9D8C-CE26E786910C}" destId="{29E892B5-B548-405A-AE57-843ADC48F02A}" srcOrd="0" destOrd="0" presId="urn:microsoft.com/office/officeart/2018/2/layout/IconVerticalSolidList"/>
    <dgm:cxn modelId="{4F4D838B-83AB-4E09-90BC-05FD359217B8}" type="presParOf" srcId="{D91187A1-7F40-434A-9D8C-CE26E786910C}" destId="{595449BE-727B-4C3A-AD70-A356EB1B41ED}" srcOrd="1" destOrd="0" presId="urn:microsoft.com/office/officeart/2018/2/layout/IconVerticalSolidList"/>
    <dgm:cxn modelId="{EF682738-001D-4B40-8459-819019A9E26D}" type="presParOf" srcId="{D91187A1-7F40-434A-9D8C-CE26E786910C}" destId="{374B8B8A-AD86-46AD-9545-8BB5F83950EF}" srcOrd="2" destOrd="0" presId="urn:microsoft.com/office/officeart/2018/2/layout/IconVerticalSolidList"/>
    <dgm:cxn modelId="{95C7AD3D-2ADC-429D-9675-993BE6A5F0D8}" type="presParOf" srcId="{D91187A1-7F40-434A-9D8C-CE26E786910C}" destId="{987F5051-A72D-4AFE-A0A6-C9902503F1C2}" srcOrd="3" destOrd="0" presId="urn:microsoft.com/office/officeart/2018/2/layout/IconVerticalSolidList"/>
    <dgm:cxn modelId="{3CF93864-1C7E-4498-8926-08E5A8775441}" type="presParOf" srcId="{5ACD0C6D-A1D8-4261-9445-FCFB039A092A}" destId="{75D96033-ECE7-41CD-B469-066BC2D19F67}" srcOrd="5" destOrd="0" presId="urn:microsoft.com/office/officeart/2018/2/layout/IconVerticalSolidList"/>
    <dgm:cxn modelId="{1E17DEAD-A8B5-4780-8824-FF085858102A}" type="presParOf" srcId="{5ACD0C6D-A1D8-4261-9445-FCFB039A092A}" destId="{0B6172A7-805D-4731-9CAD-B6AB614B60E8}" srcOrd="6" destOrd="0" presId="urn:microsoft.com/office/officeart/2018/2/layout/IconVerticalSolidList"/>
    <dgm:cxn modelId="{F9721BBF-4039-4887-99AE-B61FFFDE1E8F}" type="presParOf" srcId="{0B6172A7-805D-4731-9CAD-B6AB614B60E8}" destId="{A6077823-0069-415F-AA12-847DE256937D}" srcOrd="0" destOrd="0" presId="urn:microsoft.com/office/officeart/2018/2/layout/IconVerticalSolidList"/>
    <dgm:cxn modelId="{B811AAB7-E6E6-44B0-A06F-8D42777E0DCE}" type="presParOf" srcId="{0B6172A7-805D-4731-9CAD-B6AB614B60E8}" destId="{4DF2E70E-76D7-40A9-AC2D-AAA421AAE3E0}" srcOrd="1" destOrd="0" presId="urn:microsoft.com/office/officeart/2018/2/layout/IconVerticalSolidList"/>
    <dgm:cxn modelId="{E21D8C15-C1E8-4B00-8D04-9125E283E37E}" type="presParOf" srcId="{0B6172A7-805D-4731-9CAD-B6AB614B60E8}" destId="{640F7252-8AD9-48D7-A66D-9D144597FF44}" srcOrd="2" destOrd="0" presId="urn:microsoft.com/office/officeart/2018/2/layout/IconVerticalSolidList"/>
    <dgm:cxn modelId="{2B72F477-5A65-4F45-920C-27D7EFDFB278}" type="presParOf" srcId="{0B6172A7-805D-4731-9CAD-B6AB614B60E8}" destId="{516EB632-DDE0-46A8-ADDA-DC364FABD2EB}" srcOrd="3" destOrd="0" presId="urn:microsoft.com/office/officeart/2018/2/layout/IconVerticalSolidList"/>
    <dgm:cxn modelId="{7429C58A-91A7-42B6-B607-C1ECDE454851}" type="presParOf" srcId="{5ACD0C6D-A1D8-4261-9445-FCFB039A092A}" destId="{50FBDED5-B289-43C0-9318-6B1C8317A368}" srcOrd="7" destOrd="0" presId="urn:microsoft.com/office/officeart/2018/2/layout/IconVerticalSolidList"/>
    <dgm:cxn modelId="{72C9C234-F0EF-4CF6-B83E-C14AFFD948E3}" type="presParOf" srcId="{5ACD0C6D-A1D8-4261-9445-FCFB039A092A}" destId="{444159FB-11F5-41EE-BCA2-BA77CE3DA8AD}" srcOrd="8" destOrd="0" presId="urn:microsoft.com/office/officeart/2018/2/layout/IconVerticalSolidList"/>
    <dgm:cxn modelId="{C23C7CC4-05DA-4434-9000-EDDC91CAF6F8}" type="presParOf" srcId="{444159FB-11F5-41EE-BCA2-BA77CE3DA8AD}" destId="{9A3C7498-C8BB-436C-87CC-A05F14DFE2FF}" srcOrd="0" destOrd="0" presId="urn:microsoft.com/office/officeart/2018/2/layout/IconVerticalSolidList"/>
    <dgm:cxn modelId="{E0C1BCA6-F176-4944-B13C-F364BD60AF37}" type="presParOf" srcId="{444159FB-11F5-41EE-BCA2-BA77CE3DA8AD}" destId="{CB5B7CEC-F6BC-4FD5-8708-B1897565EB3B}" srcOrd="1" destOrd="0" presId="urn:microsoft.com/office/officeart/2018/2/layout/IconVerticalSolidList"/>
    <dgm:cxn modelId="{1D195CCF-1727-4A5F-9820-484D652ADC64}" type="presParOf" srcId="{444159FB-11F5-41EE-BCA2-BA77CE3DA8AD}" destId="{666D9D9D-5EC4-470C-84E5-84AAC5F8B176}" srcOrd="2" destOrd="0" presId="urn:microsoft.com/office/officeart/2018/2/layout/IconVerticalSolidList"/>
    <dgm:cxn modelId="{9AA7E76A-301D-412E-AC91-123BD6B05311}" type="presParOf" srcId="{444159FB-11F5-41EE-BCA2-BA77CE3DA8AD}" destId="{E304556A-0FE7-43E4-BFFE-BF790522B7AD}" srcOrd="3" destOrd="0" presId="urn:microsoft.com/office/officeart/2018/2/layout/IconVerticalSolidList"/>
    <dgm:cxn modelId="{55A65BBE-E29B-4507-825D-983E43E6A7D4}" type="presParOf" srcId="{5ACD0C6D-A1D8-4261-9445-FCFB039A092A}" destId="{6CAFA580-D09F-47A7-BE8B-F40EB51E2938}" srcOrd="9" destOrd="0" presId="urn:microsoft.com/office/officeart/2018/2/layout/IconVerticalSolidList"/>
    <dgm:cxn modelId="{7663CC29-2953-437A-A17A-57856AFB0E94}" type="presParOf" srcId="{5ACD0C6D-A1D8-4261-9445-FCFB039A092A}" destId="{AABFEC10-2E90-40CF-8018-2CBB707D82DB}" srcOrd="10" destOrd="0" presId="urn:microsoft.com/office/officeart/2018/2/layout/IconVerticalSolidList"/>
    <dgm:cxn modelId="{BD5924D3-3A2F-44AA-8F87-AE5101553F40}" type="presParOf" srcId="{AABFEC10-2E90-40CF-8018-2CBB707D82DB}" destId="{C267A7B7-BE4E-4058-8875-FD89A29623D2}" srcOrd="0" destOrd="0" presId="urn:microsoft.com/office/officeart/2018/2/layout/IconVerticalSolidList"/>
    <dgm:cxn modelId="{E29391D1-ABF5-4C03-B41A-C3751CBE9901}" type="presParOf" srcId="{AABFEC10-2E90-40CF-8018-2CBB707D82DB}" destId="{1288BC8B-8DC3-42DE-B55B-453E717F7984}" srcOrd="1" destOrd="0" presId="urn:microsoft.com/office/officeart/2018/2/layout/IconVerticalSolidList"/>
    <dgm:cxn modelId="{DE1D77D0-0017-47D5-9875-C7621E368C59}" type="presParOf" srcId="{AABFEC10-2E90-40CF-8018-2CBB707D82DB}" destId="{BB9F874D-4A84-4C72-A9E7-0FB0088126AC}" srcOrd="2" destOrd="0" presId="urn:microsoft.com/office/officeart/2018/2/layout/IconVerticalSolidList"/>
    <dgm:cxn modelId="{4153CE94-2B56-4E67-A56B-67FA1F6D1388}" type="presParOf" srcId="{AABFEC10-2E90-40CF-8018-2CBB707D82DB}" destId="{EC60395C-9068-459D-8616-10648EC7E43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0A748C-5E02-439E-9EF4-FB484ACE8A13}"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102D62EF-1713-4857-AA16-E33A4A300B72}">
      <dgm:prSet/>
      <dgm:spPr/>
      <dgm:t>
        <a:bodyPr/>
        <a:lstStyle/>
        <a:p>
          <a:endParaRPr lang="en-US" dirty="0"/>
        </a:p>
      </dgm:t>
    </dgm:pt>
    <dgm:pt modelId="{2C72E700-A0A4-40EE-9980-E940460544AA}" type="parTrans" cxnId="{E78FEDDE-436F-48F8-BDE9-E01DF24511A5}">
      <dgm:prSet/>
      <dgm:spPr/>
      <dgm:t>
        <a:bodyPr/>
        <a:lstStyle/>
        <a:p>
          <a:endParaRPr lang="en-US"/>
        </a:p>
      </dgm:t>
    </dgm:pt>
    <dgm:pt modelId="{0FA91901-C8AD-40B6-A757-205F5B37C050}" type="sibTrans" cxnId="{E78FEDDE-436F-48F8-BDE9-E01DF24511A5}">
      <dgm:prSet phldrT="01" phldr="0"/>
      <dgm:spPr/>
      <dgm:t>
        <a:bodyPr/>
        <a:lstStyle/>
        <a:p>
          <a:r>
            <a:rPr lang="en-US" dirty="0"/>
            <a:t>01</a:t>
          </a:r>
        </a:p>
      </dgm:t>
    </dgm:pt>
    <dgm:pt modelId="{2A1FA880-A8ED-43C1-8A24-FFF00845BE38}" type="pres">
      <dgm:prSet presAssocID="{590A748C-5E02-439E-9EF4-FB484ACE8A13}" presName="Name0" presStyleCnt="0">
        <dgm:presLayoutVars>
          <dgm:animLvl val="lvl"/>
          <dgm:resizeHandles val="exact"/>
        </dgm:presLayoutVars>
      </dgm:prSet>
      <dgm:spPr/>
    </dgm:pt>
    <dgm:pt modelId="{155FF9B5-25C3-4736-A6C0-870012EF36E3}" type="pres">
      <dgm:prSet presAssocID="{102D62EF-1713-4857-AA16-E33A4A300B72}" presName="compositeNode" presStyleCnt="0">
        <dgm:presLayoutVars>
          <dgm:bulletEnabled val="1"/>
        </dgm:presLayoutVars>
      </dgm:prSet>
      <dgm:spPr/>
    </dgm:pt>
    <dgm:pt modelId="{6B9778CD-6CFE-4B50-BD68-CFDFF40532AC}" type="pres">
      <dgm:prSet presAssocID="{102D62EF-1713-4857-AA16-E33A4A300B72}" presName="bgRect" presStyleLbl="alignNode1" presStyleIdx="0" presStyleCnt="1" custLinFactNeighborX="264"/>
      <dgm:spPr/>
    </dgm:pt>
    <dgm:pt modelId="{8DDE6355-FE89-450C-9A21-13CD70C5AF54}" type="pres">
      <dgm:prSet presAssocID="{0FA91901-C8AD-40B6-A757-205F5B37C050}" presName="sibTransNodeRect" presStyleLbl="alignNode1" presStyleIdx="0" presStyleCnt="1" custLinFactY="-8648" custLinFactNeighborX="28135" custLinFactNeighborY="-100000">
        <dgm:presLayoutVars>
          <dgm:chMax val="0"/>
          <dgm:bulletEnabled val="1"/>
        </dgm:presLayoutVars>
      </dgm:prSet>
      <dgm:spPr/>
    </dgm:pt>
    <dgm:pt modelId="{30E92E47-8C71-4222-956B-3B990A7DEC07}" type="pres">
      <dgm:prSet presAssocID="{102D62EF-1713-4857-AA16-E33A4A300B72}" presName="nodeRect" presStyleLbl="alignNode1" presStyleIdx="0" presStyleCnt="1">
        <dgm:presLayoutVars>
          <dgm:bulletEnabled val="1"/>
        </dgm:presLayoutVars>
      </dgm:prSet>
      <dgm:spPr/>
    </dgm:pt>
  </dgm:ptLst>
  <dgm:cxnLst>
    <dgm:cxn modelId="{8689F053-0559-408D-B358-BD8CFAF8DFDA}" type="presOf" srcId="{102D62EF-1713-4857-AA16-E33A4A300B72}" destId="{30E92E47-8C71-4222-956B-3B990A7DEC07}" srcOrd="1" destOrd="0" presId="urn:microsoft.com/office/officeart/2016/7/layout/LinearBlockProcessNumbered"/>
    <dgm:cxn modelId="{8E7F2179-0F21-42D8-B08D-6864EF79808C}" type="presOf" srcId="{102D62EF-1713-4857-AA16-E33A4A300B72}" destId="{6B9778CD-6CFE-4B50-BD68-CFDFF40532AC}" srcOrd="0" destOrd="0" presId="urn:microsoft.com/office/officeart/2016/7/layout/LinearBlockProcessNumbered"/>
    <dgm:cxn modelId="{854FD97A-EA33-4318-8C91-6337DBF9D28A}" type="presOf" srcId="{590A748C-5E02-439E-9EF4-FB484ACE8A13}" destId="{2A1FA880-A8ED-43C1-8A24-FFF00845BE38}" srcOrd="0" destOrd="0" presId="urn:microsoft.com/office/officeart/2016/7/layout/LinearBlockProcessNumbered"/>
    <dgm:cxn modelId="{1BA4A9A2-E0BD-494B-97E9-3B1BA66F88F8}" type="presOf" srcId="{0FA91901-C8AD-40B6-A757-205F5B37C050}" destId="{8DDE6355-FE89-450C-9A21-13CD70C5AF54}" srcOrd="0" destOrd="0" presId="urn:microsoft.com/office/officeart/2016/7/layout/LinearBlockProcessNumbered"/>
    <dgm:cxn modelId="{E78FEDDE-436F-48F8-BDE9-E01DF24511A5}" srcId="{590A748C-5E02-439E-9EF4-FB484ACE8A13}" destId="{102D62EF-1713-4857-AA16-E33A4A300B72}" srcOrd="0" destOrd="0" parTransId="{2C72E700-A0A4-40EE-9980-E940460544AA}" sibTransId="{0FA91901-C8AD-40B6-A757-205F5B37C050}"/>
    <dgm:cxn modelId="{701EB6D5-7DFB-4D31-A78E-7379C8F955DF}" type="presParOf" srcId="{2A1FA880-A8ED-43C1-8A24-FFF00845BE38}" destId="{155FF9B5-25C3-4736-A6C0-870012EF36E3}" srcOrd="0" destOrd="0" presId="urn:microsoft.com/office/officeart/2016/7/layout/LinearBlockProcessNumbered"/>
    <dgm:cxn modelId="{FAC16DDB-B37F-4A7B-A966-41D3FB428BB5}" type="presParOf" srcId="{155FF9B5-25C3-4736-A6C0-870012EF36E3}" destId="{6B9778CD-6CFE-4B50-BD68-CFDFF40532AC}" srcOrd="0" destOrd="0" presId="urn:microsoft.com/office/officeart/2016/7/layout/LinearBlockProcessNumbered"/>
    <dgm:cxn modelId="{30BBD61F-E680-40C4-9288-A66DAEE82329}" type="presParOf" srcId="{155FF9B5-25C3-4736-A6C0-870012EF36E3}" destId="{8DDE6355-FE89-450C-9A21-13CD70C5AF54}" srcOrd="1" destOrd="0" presId="urn:microsoft.com/office/officeart/2016/7/layout/LinearBlockProcessNumbered"/>
    <dgm:cxn modelId="{62684AC1-6141-4C8B-8EB8-F854FACD925C}" type="presParOf" srcId="{155FF9B5-25C3-4736-A6C0-870012EF36E3}" destId="{30E92E47-8C71-4222-956B-3B990A7DEC07}"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30E37D-187A-44A7-9AD0-A82CBF3959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641BDB-63DF-48C5-B4B8-27D8B315B3C8}">
      <dgm:prSet/>
      <dgm:spPr/>
      <dgm:t>
        <a:bodyPr/>
        <a:lstStyle/>
        <a:p>
          <a:r>
            <a:rPr lang="en-US"/>
            <a:t>ARDA</a:t>
          </a:r>
        </a:p>
      </dgm:t>
    </dgm:pt>
    <dgm:pt modelId="{3DDB3BAA-AFB1-40C2-8AD8-ECB07699046C}" type="parTrans" cxnId="{461AF59F-09F3-4070-ADFB-D16ABFC6BE0B}">
      <dgm:prSet/>
      <dgm:spPr/>
      <dgm:t>
        <a:bodyPr/>
        <a:lstStyle/>
        <a:p>
          <a:endParaRPr lang="en-US"/>
        </a:p>
      </dgm:t>
    </dgm:pt>
    <dgm:pt modelId="{277024AC-5274-40B7-AA45-0F8A8FA3BEA0}" type="sibTrans" cxnId="{461AF59F-09F3-4070-ADFB-D16ABFC6BE0B}">
      <dgm:prSet/>
      <dgm:spPr/>
      <dgm:t>
        <a:bodyPr/>
        <a:lstStyle/>
        <a:p>
          <a:endParaRPr lang="en-US"/>
        </a:p>
      </dgm:t>
    </dgm:pt>
    <dgm:pt modelId="{B3CB5106-9726-460F-ABDB-010C1C8EB8C5}">
      <dgm:prSet/>
      <dgm:spPr/>
      <dgm:t>
        <a:bodyPr/>
        <a:lstStyle/>
        <a:p>
          <a:r>
            <a:rPr lang="en-US"/>
            <a:t>APD1</a:t>
          </a:r>
        </a:p>
      </dgm:t>
    </dgm:pt>
    <dgm:pt modelId="{02FA83AB-8872-406F-B9E6-C2BBD3905BBB}" type="parTrans" cxnId="{7C5E68F9-1CEE-4E4B-85CC-8A5BF365676C}">
      <dgm:prSet/>
      <dgm:spPr/>
      <dgm:t>
        <a:bodyPr/>
        <a:lstStyle/>
        <a:p>
          <a:endParaRPr lang="en-US"/>
        </a:p>
      </dgm:t>
    </dgm:pt>
    <dgm:pt modelId="{7FA6E46A-2FCB-4EF8-9AA0-0CC98258FF0F}" type="sibTrans" cxnId="{7C5E68F9-1CEE-4E4B-85CC-8A5BF365676C}">
      <dgm:prSet/>
      <dgm:spPr/>
      <dgm:t>
        <a:bodyPr/>
        <a:lstStyle/>
        <a:p>
          <a:endParaRPr lang="en-US"/>
        </a:p>
      </dgm:t>
    </dgm:pt>
    <dgm:pt modelId="{ED84F616-535D-404B-BC85-530995000B23}">
      <dgm:prSet/>
      <dgm:spPr/>
      <dgm:t>
        <a:bodyPr/>
        <a:lstStyle/>
        <a:p>
          <a:r>
            <a:rPr lang="en-US" dirty="0"/>
            <a:t>LICC </a:t>
          </a:r>
        </a:p>
      </dgm:t>
    </dgm:pt>
    <dgm:pt modelId="{26EBD2A7-8F27-4C58-B303-36824ACD56E3}" type="parTrans" cxnId="{EAF6EFF2-314C-42A5-A355-9B6A99A41C1B}">
      <dgm:prSet/>
      <dgm:spPr/>
      <dgm:t>
        <a:bodyPr/>
        <a:lstStyle/>
        <a:p>
          <a:endParaRPr lang="en-US"/>
        </a:p>
      </dgm:t>
    </dgm:pt>
    <dgm:pt modelId="{7A718223-4C9E-41A7-8706-88F69B61F196}" type="sibTrans" cxnId="{EAF6EFF2-314C-42A5-A355-9B6A99A41C1B}">
      <dgm:prSet/>
      <dgm:spPr/>
      <dgm:t>
        <a:bodyPr/>
        <a:lstStyle/>
        <a:p>
          <a:endParaRPr lang="en-US"/>
        </a:p>
      </dgm:t>
    </dgm:pt>
    <dgm:pt modelId="{C9E2D0D2-9BAD-41AD-9DD8-BDAFB792E816}">
      <dgm:prSet/>
      <dgm:spPr/>
      <dgm:t>
        <a:bodyPr/>
        <a:lstStyle/>
        <a:p>
          <a:r>
            <a:rPr lang="en-US"/>
            <a:t>EMDA</a:t>
          </a:r>
        </a:p>
      </dgm:t>
    </dgm:pt>
    <dgm:pt modelId="{7F9E851D-15CB-4274-85CE-6ACF5FCF94B4}" type="parTrans" cxnId="{EFBFAB62-FFA0-4901-BD72-CF5217DDF020}">
      <dgm:prSet/>
      <dgm:spPr/>
      <dgm:t>
        <a:bodyPr/>
        <a:lstStyle/>
        <a:p>
          <a:endParaRPr lang="en-US"/>
        </a:p>
      </dgm:t>
    </dgm:pt>
    <dgm:pt modelId="{D9CBC838-FD40-436C-BF4B-E0850B19E9A1}" type="sibTrans" cxnId="{EFBFAB62-FFA0-4901-BD72-CF5217DDF020}">
      <dgm:prSet/>
      <dgm:spPr/>
      <dgm:t>
        <a:bodyPr/>
        <a:lstStyle/>
        <a:p>
          <a:endParaRPr lang="en-US"/>
        </a:p>
      </dgm:t>
    </dgm:pt>
    <dgm:pt modelId="{82F9407A-0A3B-44F9-95ED-C72234E84FE9}">
      <dgm:prSet/>
      <dgm:spPr/>
      <dgm:t>
        <a:bodyPr/>
        <a:lstStyle/>
        <a:p>
          <a:r>
            <a:rPr lang="en-US"/>
            <a:t>CONA</a:t>
          </a:r>
        </a:p>
      </dgm:t>
    </dgm:pt>
    <dgm:pt modelId="{F86E3D5A-7715-4DEE-A7AF-EA9D931D67CD}" type="parTrans" cxnId="{4F1B58DE-8958-4BE6-9D11-29AF30BD1D1A}">
      <dgm:prSet/>
      <dgm:spPr/>
      <dgm:t>
        <a:bodyPr/>
        <a:lstStyle/>
        <a:p>
          <a:endParaRPr lang="en-US"/>
        </a:p>
      </dgm:t>
    </dgm:pt>
    <dgm:pt modelId="{672B6E81-C2F1-4DA7-B73D-E8F114FDB005}" type="sibTrans" cxnId="{4F1B58DE-8958-4BE6-9D11-29AF30BD1D1A}">
      <dgm:prSet/>
      <dgm:spPr/>
      <dgm:t>
        <a:bodyPr/>
        <a:lstStyle/>
        <a:p>
          <a:endParaRPr lang="en-US"/>
        </a:p>
      </dgm:t>
    </dgm:pt>
    <dgm:pt modelId="{62B7D6B8-74AF-4729-901C-9B38421C1254}">
      <dgm:prSet/>
      <dgm:spPr/>
      <dgm:t>
        <a:bodyPr/>
        <a:lstStyle/>
        <a:p>
          <a:r>
            <a:rPr lang="en-US"/>
            <a:t>MOFD</a:t>
          </a:r>
        </a:p>
      </dgm:t>
    </dgm:pt>
    <dgm:pt modelId="{DCFD489D-7226-477B-8616-31C74D704924}" type="parTrans" cxnId="{1957B100-F9AA-4088-8C14-8D0B79434872}">
      <dgm:prSet/>
      <dgm:spPr/>
      <dgm:t>
        <a:bodyPr/>
        <a:lstStyle/>
        <a:p>
          <a:endParaRPr lang="en-US"/>
        </a:p>
      </dgm:t>
    </dgm:pt>
    <dgm:pt modelId="{6D641E86-7145-4E33-A443-26CD012BF951}" type="sibTrans" cxnId="{1957B100-F9AA-4088-8C14-8D0B79434872}">
      <dgm:prSet/>
      <dgm:spPr/>
      <dgm:t>
        <a:bodyPr/>
        <a:lstStyle/>
        <a:p>
          <a:endParaRPr lang="en-US"/>
        </a:p>
      </dgm:t>
    </dgm:pt>
    <dgm:pt modelId="{82E2EAD8-4024-4814-8CA8-C8403C1BDBCF}">
      <dgm:prSet/>
      <dgm:spPr/>
      <dgm:t>
        <a:bodyPr/>
        <a:lstStyle/>
        <a:p>
          <a:r>
            <a:rPr lang="en-US"/>
            <a:t>LICI</a:t>
          </a:r>
        </a:p>
      </dgm:t>
    </dgm:pt>
    <dgm:pt modelId="{AFFAA33B-DB70-45FD-A615-CC42101AF571}" type="parTrans" cxnId="{D51C30E2-D4E5-425E-9097-9D72B231BB8E}">
      <dgm:prSet/>
      <dgm:spPr/>
      <dgm:t>
        <a:bodyPr/>
        <a:lstStyle/>
        <a:p>
          <a:endParaRPr lang="en-US"/>
        </a:p>
      </dgm:t>
    </dgm:pt>
    <dgm:pt modelId="{B18C1FA4-4F6C-49A3-9880-70C401C85DD7}" type="sibTrans" cxnId="{D51C30E2-D4E5-425E-9097-9D72B231BB8E}">
      <dgm:prSet/>
      <dgm:spPr/>
      <dgm:t>
        <a:bodyPr/>
        <a:lstStyle/>
        <a:p>
          <a:endParaRPr lang="en-US"/>
        </a:p>
      </dgm:t>
    </dgm:pt>
    <dgm:pt modelId="{DA9AD3FF-F52F-4B50-9ACC-21C2C140F09F}" type="pres">
      <dgm:prSet presAssocID="{B830E37D-187A-44A7-9AD0-A82CBF395967}" presName="linear" presStyleCnt="0">
        <dgm:presLayoutVars>
          <dgm:animLvl val="lvl"/>
          <dgm:resizeHandles val="exact"/>
        </dgm:presLayoutVars>
      </dgm:prSet>
      <dgm:spPr/>
    </dgm:pt>
    <dgm:pt modelId="{D47EEEF5-A673-4D38-97E5-E0B9B04AE289}" type="pres">
      <dgm:prSet presAssocID="{41641BDB-63DF-48C5-B4B8-27D8B315B3C8}" presName="parentText" presStyleLbl="node1" presStyleIdx="0" presStyleCnt="7">
        <dgm:presLayoutVars>
          <dgm:chMax val="0"/>
          <dgm:bulletEnabled val="1"/>
        </dgm:presLayoutVars>
      </dgm:prSet>
      <dgm:spPr/>
    </dgm:pt>
    <dgm:pt modelId="{E80C0D60-0666-49A0-BD7A-D4807F5E02C8}" type="pres">
      <dgm:prSet presAssocID="{277024AC-5274-40B7-AA45-0F8A8FA3BEA0}" presName="spacer" presStyleCnt="0"/>
      <dgm:spPr/>
    </dgm:pt>
    <dgm:pt modelId="{8E581927-2636-4DF1-AE19-F3A2DB067E45}" type="pres">
      <dgm:prSet presAssocID="{B3CB5106-9726-460F-ABDB-010C1C8EB8C5}" presName="parentText" presStyleLbl="node1" presStyleIdx="1" presStyleCnt="7">
        <dgm:presLayoutVars>
          <dgm:chMax val="0"/>
          <dgm:bulletEnabled val="1"/>
        </dgm:presLayoutVars>
      </dgm:prSet>
      <dgm:spPr/>
    </dgm:pt>
    <dgm:pt modelId="{263913B3-B004-4E99-8021-57BA75254C70}" type="pres">
      <dgm:prSet presAssocID="{7FA6E46A-2FCB-4EF8-9AA0-0CC98258FF0F}" presName="spacer" presStyleCnt="0"/>
      <dgm:spPr/>
    </dgm:pt>
    <dgm:pt modelId="{BDA010A5-176F-44CA-B730-47E8C2FF3115}" type="pres">
      <dgm:prSet presAssocID="{ED84F616-535D-404B-BC85-530995000B23}" presName="parentText" presStyleLbl="node1" presStyleIdx="2" presStyleCnt="7">
        <dgm:presLayoutVars>
          <dgm:chMax val="0"/>
          <dgm:bulletEnabled val="1"/>
        </dgm:presLayoutVars>
      </dgm:prSet>
      <dgm:spPr/>
    </dgm:pt>
    <dgm:pt modelId="{1EAD18BB-1D0D-4E7D-89B5-C28559E7E91A}" type="pres">
      <dgm:prSet presAssocID="{7A718223-4C9E-41A7-8706-88F69B61F196}" presName="spacer" presStyleCnt="0"/>
      <dgm:spPr/>
    </dgm:pt>
    <dgm:pt modelId="{F92922C8-7A32-4910-8776-C85BBBB3E1DD}" type="pres">
      <dgm:prSet presAssocID="{C9E2D0D2-9BAD-41AD-9DD8-BDAFB792E816}" presName="parentText" presStyleLbl="node1" presStyleIdx="3" presStyleCnt="7">
        <dgm:presLayoutVars>
          <dgm:chMax val="0"/>
          <dgm:bulletEnabled val="1"/>
        </dgm:presLayoutVars>
      </dgm:prSet>
      <dgm:spPr/>
    </dgm:pt>
    <dgm:pt modelId="{5BD28F9F-D757-4BFD-B310-61C68F7F7E0B}" type="pres">
      <dgm:prSet presAssocID="{D9CBC838-FD40-436C-BF4B-E0850B19E9A1}" presName="spacer" presStyleCnt="0"/>
      <dgm:spPr/>
    </dgm:pt>
    <dgm:pt modelId="{F41629FA-7420-44CA-BB23-80A7C4402D3E}" type="pres">
      <dgm:prSet presAssocID="{82F9407A-0A3B-44F9-95ED-C72234E84FE9}" presName="parentText" presStyleLbl="node1" presStyleIdx="4" presStyleCnt="7">
        <dgm:presLayoutVars>
          <dgm:chMax val="0"/>
          <dgm:bulletEnabled val="1"/>
        </dgm:presLayoutVars>
      </dgm:prSet>
      <dgm:spPr/>
    </dgm:pt>
    <dgm:pt modelId="{FEDCE0B8-595F-4DE2-BF68-F9B7DE0672CC}" type="pres">
      <dgm:prSet presAssocID="{672B6E81-C2F1-4DA7-B73D-E8F114FDB005}" presName="spacer" presStyleCnt="0"/>
      <dgm:spPr/>
    </dgm:pt>
    <dgm:pt modelId="{477E8593-82C5-4944-A68F-52FDE12B3D2B}" type="pres">
      <dgm:prSet presAssocID="{62B7D6B8-74AF-4729-901C-9B38421C1254}" presName="parentText" presStyleLbl="node1" presStyleIdx="5" presStyleCnt="7">
        <dgm:presLayoutVars>
          <dgm:chMax val="0"/>
          <dgm:bulletEnabled val="1"/>
        </dgm:presLayoutVars>
      </dgm:prSet>
      <dgm:spPr/>
    </dgm:pt>
    <dgm:pt modelId="{C42E210D-F60A-467D-8B65-9901A9E56959}" type="pres">
      <dgm:prSet presAssocID="{6D641E86-7145-4E33-A443-26CD012BF951}" presName="spacer" presStyleCnt="0"/>
      <dgm:spPr/>
    </dgm:pt>
    <dgm:pt modelId="{E4121CA6-FFA2-4540-B520-376DF9EF0AD2}" type="pres">
      <dgm:prSet presAssocID="{82E2EAD8-4024-4814-8CA8-C8403C1BDBCF}" presName="parentText" presStyleLbl="node1" presStyleIdx="6" presStyleCnt="7">
        <dgm:presLayoutVars>
          <dgm:chMax val="0"/>
          <dgm:bulletEnabled val="1"/>
        </dgm:presLayoutVars>
      </dgm:prSet>
      <dgm:spPr/>
    </dgm:pt>
  </dgm:ptLst>
  <dgm:cxnLst>
    <dgm:cxn modelId="{1957B100-F9AA-4088-8C14-8D0B79434872}" srcId="{B830E37D-187A-44A7-9AD0-A82CBF395967}" destId="{62B7D6B8-74AF-4729-901C-9B38421C1254}" srcOrd="5" destOrd="0" parTransId="{DCFD489D-7226-477B-8616-31C74D704924}" sibTransId="{6D641E86-7145-4E33-A443-26CD012BF951}"/>
    <dgm:cxn modelId="{40E4EC06-BB6C-4947-B7B0-7E83BFAE33E5}" type="presOf" srcId="{41641BDB-63DF-48C5-B4B8-27D8B315B3C8}" destId="{D47EEEF5-A673-4D38-97E5-E0B9B04AE289}" srcOrd="0" destOrd="0" presId="urn:microsoft.com/office/officeart/2005/8/layout/vList2"/>
    <dgm:cxn modelId="{4CACE825-26B1-497C-92E9-F58E7FFAEFB9}" type="presOf" srcId="{B3CB5106-9726-460F-ABDB-010C1C8EB8C5}" destId="{8E581927-2636-4DF1-AE19-F3A2DB067E45}" srcOrd="0" destOrd="0" presId="urn:microsoft.com/office/officeart/2005/8/layout/vList2"/>
    <dgm:cxn modelId="{EFBFAB62-FFA0-4901-BD72-CF5217DDF020}" srcId="{B830E37D-187A-44A7-9AD0-A82CBF395967}" destId="{C9E2D0D2-9BAD-41AD-9DD8-BDAFB792E816}" srcOrd="3" destOrd="0" parTransId="{7F9E851D-15CB-4274-85CE-6ACF5FCF94B4}" sibTransId="{D9CBC838-FD40-436C-BF4B-E0850B19E9A1}"/>
    <dgm:cxn modelId="{D1EDC848-1186-4E3A-982A-2F425221725B}" type="presOf" srcId="{82F9407A-0A3B-44F9-95ED-C72234E84FE9}" destId="{F41629FA-7420-44CA-BB23-80A7C4402D3E}" srcOrd="0" destOrd="0" presId="urn:microsoft.com/office/officeart/2005/8/layout/vList2"/>
    <dgm:cxn modelId="{3E3A9558-8084-4B1C-B7CB-7AB6327BCCA7}" type="presOf" srcId="{B830E37D-187A-44A7-9AD0-A82CBF395967}" destId="{DA9AD3FF-F52F-4B50-9ACC-21C2C140F09F}" srcOrd="0" destOrd="0" presId="urn:microsoft.com/office/officeart/2005/8/layout/vList2"/>
    <dgm:cxn modelId="{1BBD3C7F-C398-43BC-9B41-DEB75E66B3C6}" type="presOf" srcId="{82E2EAD8-4024-4814-8CA8-C8403C1BDBCF}" destId="{E4121CA6-FFA2-4540-B520-376DF9EF0AD2}" srcOrd="0" destOrd="0" presId="urn:microsoft.com/office/officeart/2005/8/layout/vList2"/>
    <dgm:cxn modelId="{7B7F838A-EB0C-4B67-A02C-24D133F8D34D}" type="presOf" srcId="{62B7D6B8-74AF-4729-901C-9B38421C1254}" destId="{477E8593-82C5-4944-A68F-52FDE12B3D2B}" srcOrd="0" destOrd="0" presId="urn:microsoft.com/office/officeart/2005/8/layout/vList2"/>
    <dgm:cxn modelId="{461AF59F-09F3-4070-ADFB-D16ABFC6BE0B}" srcId="{B830E37D-187A-44A7-9AD0-A82CBF395967}" destId="{41641BDB-63DF-48C5-B4B8-27D8B315B3C8}" srcOrd="0" destOrd="0" parTransId="{3DDB3BAA-AFB1-40C2-8AD8-ECB07699046C}" sibTransId="{277024AC-5274-40B7-AA45-0F8A8FA3BEA0}"/>
    <dgm:cxn modelId="{31FA19BF-E9F7-48D6-A11C-25449AD5F64B}" type="presOf" srcId="{ED84F616-535D-404B-BC85-530995000B23}" destId="{BDA010A5-176F-44CA-B730-47E8C2FF3115}" srcOrd="0" destOrd="0" presId="urn:microsoft.com/office/officeart/2005/8/layout/vList2"/>
    <dgm:cxn modelId="{4F1B58DE-8958-4BE6-9D11-29AF30BD1D1A}" srcId="{B830E37D-187A-44A7-9AD0-A82CBF395967}" destId="{82F9407A-0A3B-44F9-95ED-C72234E84FE9}" srcOrd="4" destOrd="0" parTransId="{F86E3D5A-7715-4DEE-A7AF-EA9D931D67CD}" sibTransId="{672B6E81-C2F1-4DA7-B73D-E8F114FDB005}"/>
    <dgm:cxn modelId="{D51C30E2-D4E5-425E-9097-9D72B231BB8E}" srcId="{B830E37D-187A-44A7-9AD0-A82CBF395967}" destId="{82E2EAD8-4024-4814-8CA8-C8403C1BDBCF}" srcOrd="6" destOrd="0" parTransId="{AFFAA33B-DB70-45FD-A615-CC42101AF571}" sibTransId="{B18C1FA4-4F6C-49A3-9880-70C401C85DD7}"/>
    <dgm:cxn modelId="{06CD09EE-3573-4AA9-B4DE-DD22C6C2BC7E}" type="presOf" srcId="{C9E2D0D2-9BAD-41AD-9DD8-BDAFB792E816}" destId="{F92922C8-7A32-4910-8776-C85BBBB3E1DD}" srcOrd="0" destOrd="0" presId="urn:microsoft.com/office/officeart/2005/8/layout/vList2"/>
    <dgm:cxn modelId="{EAF6EFF2-314C-42A5-A355-9B6A99A41C1B}" srcId="{B830E37D-187A-44A7-9AD0-A82CBF395967}" destId="{ED84F616-535D-404B-BC85-530995000B23}" srcOrd="2" destOrd="0" parTransId="{26EBD2A7-8F27-4C58-B303-36824ACD56E3}" sibTransId="{7A718223-4C9E-41A7-8706-88F69B61F196}"/>
    <dgm:cxn modelId="{7C5E68F9-1CEE-4E4B-85CC-8A5BF365676C}" srcId="{B830E37D-187A-44A7-9AD0-A82CBF395967}" destId="{B3CB5106-9726-460F-ABDB-010C1C8EB8C5}" srcOrd="1" destOrd="0" parTransId="{02FA83AB-8872-406F-B9E6-C2BBD3905BBB}" sibTransId="{7FA6E46A-2FCB-4EF8-9AA0-0CC98258FF0F}"/>
    <dgm:cxn modelId="{DE8F4415-C6FF-4FF9-9929-7492599385AB}" type="presParOf" srcId="{DA9AD3FF-F52F-4B50-9ACC-21C2C140F09F}" destId="{D47EEEF5-A673-4D38-97E5-E0B9B04AE289}" srcOrd="0" destOrd="0" presId="urn:microsoft.com/office/officeart/2005/8/layout/vList2"/>
    <dgm:cxn modelId="{82CDA902-40E3-4BEF-A7BE-F490E1E318E2}" type="presParOf" srcId="{DA9AD3FF-F52F-4B50-9ACC-21C2C140F09F}" destId="{E80C0D60-0666-49A0-BD7A-D4807F5E02C8}" srcOrd="1" destOrd="0" presId="urn:microsoft.com/office/officeart/2005/8/layout/vList2"/>
    <dgm:cxn modelId="{0B90EA2B-C4D5-481D-9EA0-E4E327814F14}" type="presParOf" srcId="{DA9AD3FF-F52F-4B50-9ACC-21C2C140F09F}" destId="{8E581927-2636-4DF1-AE19-F3A2DB067E45}" srcOrd="2" destOrd="0" presId="urn:microsoft.com/office/officeart/2005/8/layout/vList2"/>
    <dgm:cxn modelId="{231884BC-0A5B-45C1-B109-2EF31F85BDBF}" type="presParOf" srcId="{DA9AD3FF-F52F-4B50-9ACC-21C2C140F09F}" destId="{263913B3-B004-4E99-8021-57BA75254C70}" srcOrd="3" destOrd="0" presId="urn:microsoft.com/office/officeart/2005/8/layout/vList2"/>
    <dgm:cxn modelId="{03022674-E37F-4A04-B6C8-FAB0DD643CA3}" type="presParOf" srcId="{DA9AD3FF-F52F-4B50-9ACC-21C2C140F09F}" destId="{BDA010A5-176F-44CA-B730-47E8C2FF3115}" srcOrd="4" destOrd="0" presId="urn:microsoft.com/office/officeart/2005/8/layout/vList2"/>
    <dgm:cxn modelId="{114C6A8C-8402-4003-88D5-CC19F6790EB5}" type="presParOf" srcId="{DA9AD3FF-F52F-4B50-9ACC-21C2C140F09F}" destId="{1EAD18BB-1D0D-4E7D-89B5-C28559E7E91A}" srcOrd="5" destOrd="0" presId="urn:microsoft.com/office/officeart/2005/8/layout/vList2"/>
    <dgm:cxn modelId="{F2C27972-76C3-40DB-9E54-7AB326BCEB6C}" type="presParOf" srcId="{DA9AD3FF-F52F-4B50-9ACC-21C2C140F09F}" destId="{F92922C8-7A32-4910-8776-C85BBBB3E1DD}" srcOrd="6" destOrd="0" presId="urn:microsoft.com/office/officeart/2005/8/layout/vList2"/>
    <dgm:cxn modelId="{AF4D8555-1DAA-40FC-BDB5-2F266F1299BC}" type="presParOf" srcId="{DA9AD3FF-F52F-4B50-9ACC-21C2C140F09F}" destId="{5BD28F9F-D757-4BFD-B310-61C68F7F7E0B}" srcOrd="7" destOrd="0" presId="urn:microsoft.com/office/officeart/2005/8/layout/vList2"/>
    <dgm:cxn modelId="{2F1283AF-B792-416D-90E3-85D4656D915A}" type="presParOf" srcId="{DA9AD3FF-F52F-4B50-9ACC-21C2C140F09F}" destId="{F41629FA-7420-44CA-BB23-80A7C4402D3E}" srcOrd="8" destOrd="0" presId="urn:microsoft.com/office/officeart/2005/8/layout/vList2"/>
    <dgm:cxn modelId="{7470983F-1C05-43D6-9CF1-B36C6F421617}" type="presParOf" srcId="{DA9AD3FF-F52F-4B50-9ACC-21C2C140F09F}" destId="{FEDCE0B8-595F-4DE2-BF68-F9B7DE0672CC}" srcOrd="9" destOrd="0" presId="urn:microsoft.com/office/officeart/2005/8/layout/vList2"/>
    <dgm:cxn modelId="{995ABFD3-8EF1-44D8-8800-A7CCF6F4337A}" type="presParOf" srcId="{DA9AD3FF-F52F-4B50-9ACC-21C2C140F09F}" destId="{477E8593-82C5-4944-A68F-52FDE12B3D2B}" srcOrd="10" destOrd="0" presId="urn:microsoft.com/office/officeart/2005/8/layout/vList2"/>
    <dgm:cxn modelId="{3486D910-868E-4C1C-9778-A89C59CBE825}" type="presParOf" srcId="{DA9AD3FF-F52F-4B50-9ACC-21C2C140F09F}" destId="{C42E210D-F60A-467D-8B65-9901A9E56959}" srcOrd="11" destOrd="0" presId="urn:microsoft.com/office/officeart/2005/8/layout/vList2"/>
    <dgm:cxn modelId="{7B820019-2E60-4F48-A269-0693579CD9EE}" type="presParOf" srcId="{DA9AD3FF-F52F-4B50-9ACC-21C2C140F09F}" destId="{E4121CA6-FFA2-4540-B520-376DF9EF0AD2}"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054E7E-5250-4535-9918-32AB1AA9BBFA}" type="doc">
      <dgm:prSet loTypeId="urn:microsoft.com/office/officeart/2008/layout/VerticalCircleList" loCatId="list" qsTypeId="urn:microsoft.com/office/officeart/2005/8/quickstyle/simple2" qsCatId="simple" csTypeId="urn:microsoft.com/office/officeart/2005/8/colors/accent3_2" csCatId="accent3" phldr="1"/>
      <dgm:spPr/>
      <dgm:t>
        <a:bodyPr/>
        <a:lstStyle/>
        <a:p>
          <a:endParaRPr lang="en-US"/>
        </a:p>
      </dgm:t>
    </dgm:pt>
    <dgm:pt modelId="{60BC2E80-0FF0-4CE6-A94A-708CAF67B18E}">
      <dgm:prSet custT="1"/>
      <dgm:spPr/>
      <dgm:t>
        <a:bodyPr/>
        <a:lstStyle/>
        <a:p>
          <a:pPr algn="l"/>
          <a:r>
            <a:rPr lang="en-US" sz="2800" b="0" u="sng" dirty="0">
              <a:latin typeface="+mj-lt"/>
            </a:rPr>
            <a:t>Types</a:t>
          </a:r>
        </a:p>
      </dgm:t>
    </dgm:pt>
    <dgm:pt modelId="{0EDC5DC5-8E57-4BA0-A444-1AE66C997763}" type="parTrans" cxnId="{33BEB1A1-0FB9-4747-AA2D-740EEE034822}">
      <dgm:prSet/>
      <dgm:spPr/>
      <dgm:t>
        <a:bodyPr/>
        <a:lstStyle/>
        <a:p>
          <a:endParaRPr lang="en-US"/>
        </a:p>
      </dgm:t>
    </dgm:pt>
    <dgm:pt modelId="{CE7078F2-CD4B-4282-BB3A-63A9207E8CD4}" type="sibTrans" cxnId="{33BEB1A1-0FB9-4747-AA2D-740EEE034822}">
      <dgm:prSet/>
      <dgm:spPr/>
      <dgm:t>
        <a:bodyPr/>
        <a:lstStyle/>
        <a:p>
          <a:endParaRPr lang="en-US"/>
        </a:p>
      </dgm:t>
    </dgm:pt>
    <dgm:pt modelId="{98FCEA59-5FF3-4879-9668-7BBF3A52C738}">
      <dgm:prSet/>
      <dgm:spPr/>
      <dgm:t>
        <a:bodyPr/>
        <a:lstStyle/>
        <a:p>
          <a:r>
            <a:rPr lang="en-US" dirty="0"/>
            <a:t>O-Obligation Establishment</a:t>
          </a:r>
        </a:p>
      </dgm:t>
    </dgm:pt>
    <dgm:pt modelId="{79F6E878-1FDB-49F9-AB59-580FFB64AD76}" type="parTrans" cxnId="{BA6AAB0B-0DA1-4DB7-A100-3E919E9D1EAE}">
      <dgm:prSet/>
      <dgm:spPr/>
      <dgm:t>
        <a:bodyPr/>
        <a:lstStyle/>
        <a:p>
          <a:endParaRPr lang="en-US"/>
        </a:p>
      </dgm:t>
    </dgm:pt>
    <dgm:pt modelId="{2E146325-74FF-4297-803D-A88DE4EFD17D}" type="sibTrans" cxnId="{BA6AAB0B-0DA1-4DB7-A100-3E919E9D1EAE}">
      <dgm:prSet/>
      <dgm:spPr/>
      <dgm:t>
        <a:bodyPr/>
        <a:lstStyle/>
        <a:p>
          <a:endParaRPr lang="en-US"/>
        </a:p>
      </dgm:t>
    </dgm:pt>
    <dgm:pt modelId="{A1B86179-AA0E-48E6-8ED6-E9E679697948}">
      <dgm:prSet/>
      <dgm:spPr/>
      <dgm:t>
        <a:bodyPr/>
        <a:lstStyle/>
        <a:p>
          <a:r>
            <a:rPr lang="en-US" dirty="0"/>
            <a:t>P-Paternity Establishment</a:t>
          </a:r>
        </a:p>
      </dgm:t>
    </dgm:pt>
    <dgm:pt modelId="{17BC01DF-8B09-42E0-93BB-0E85C0433529}" type="parTrans" cxnId="{1155B6D2-6152-4974-BAE3-F99E733E8FFD}">
      <dgm:prSet/>
      <dgm:spPr/>
      <dgm:t>
        <a:bodyPr/>
        <a:lstStyle/>
        <a:p>
          <a:endParaRPr lang="en-US"/>
        </a:p>
      </dgm:t>
    </dgm:pt>
    <dgm:pt modelId="{AC3DECB7-3DEC-4A8A-AE45-338C5176BCBC}" type="sibTrans" cxnId="{1155B6D2-6152-4974-BAE3-F99E733E8FFD}">
      <dgm:prSet/>
      <dgm:spPr/>
      <dgm:t>
        <a:bodyPr/>
        <a:lstStyle/>
        <a:p>
          <a:endParaRPr lang="en-US"/>
        </a:p>
      </dgm:t>
    </dgm:pt>
    <dgm:pt modelId="{361CE4BB-AAFD-4DE3-95DC-18C2513C6D49}">
      <dgm:prSet/>
      <dgm:spPr/>
      <dgm:t>
        <a:bodyPr/>
        <a:lstStyle/>
        <a:p>
          <a:r>
            <a:rPr lang="en-US" dirty="0"/>
            <a:t>F-UIFSA</a:t>
          </a:r>
        </a:p>
      </dgm:t>
    </dgm:pt>
    <dgm:pt modelId="{209C5520-C1BA-41C2-B86E-AA0AAB02EFBC}" type="parTrans" cxnId="{ED8C560F-A71A-4BE2-ABFF-61042CFA740E}">
      <dgm:prSet/>
      <dgm:spPr/>
      <dgm:t>
        <a:bodyPr/>
        <a:lstStyle/>
        <a:p>
          <a:endParaRPr lang="en-US"/>
        </a:p>
      </dgm:t>
    </dgm:pt>
    <dgm:pt modelId="{64F0DA80-0ACC-4DBE-BF90-45E1879868CD}" type="sibTrans" cxnId="{ED8C560F-A71A-4BE2-ABFF-61042CFA740E}">
      <dgm:prSet/>
      <dgm:spPr/>
      <dgm:t>
        <a:bodyPr/>
        <a:lstStyle/>
        <a:p>
          <a:endParaRPr lang="en-US"/>
        </a:p>
      </dgm:t>
    </dgm:pt>
    <dgm:pt modelId="{E6599BCD-BB68-4B90-9EC9-393F763D30DD}">
      <dgm:prSet/>
      <dgm:spPr/>
      <dgm:t>
        <a:bodyPr/>
        <a:lstStyle/>
        <a:p>
          <a:r>
            <a:rPr lang="en-US" dirty="0"/>
            <a:t>S-Service</a:t>
          </a:r>
        </a:p>
      </dgm:t>
    </dgm:pt>
    <dgm:pt modelId="{D7BD38DD-37A6-445D-B0FB-751AABF919C6}" type="parTrans" cxnId="{C61D7F59-0804-4B0E-9452-2E0E1A887AFE}">
      <dgm:prSet/>
      <dgm:spPr/>
      <dgm:t>
        <a:bodyPr/>
        <a:lstStyle/>
        <a:p>
          <a:endParaRPr lang="en-US"/>
        </a:p>
      </dgm:t>
    </dgm:pt>
    <dgm:pt modelId="{CABCEDC5-CAD4-49F2-9CDB-971CBBD6DC98}" type="sibTrans" cxnId="{C61D7F59-0804-4B0E-9452-2E0E1A887AFE}">
      <dgm:prSet/>
      <dgm:spPr/>
      <dgm:t>
        <a:bodyPr/>
        <a:lstStyle/>
        <a:p>
          <a:endParaRPr lang="en-US"/>
        </a:p>
      </dgm:t>
    </dgm:pt>
    <dgm:pt modelId="{0CF93A0F-A0A4-4770-809C-A4DF341370E0}" type="pres">
      <dgm:prSet presAssocID="{1F054E7E-5250-4535-9918-32AB1AA9BBFA}" presName="Name0" presStyleCnt="0">
        <dgm:presLayoutVars>
          <dgm:dir/>
        </dgm:presLayoutVars>
      </dgm:prSet>
      <dgm:spPr/>
    </dgm:pt>
    <dgm:pt modelId="{810AACB6-1F9B-4AA6-8E85-55F6E9144195}" type="pres">
      <dgm:prSet presAssocID="{60BC2E80-0FF0-4CE6-A94A-708CAF67B18E}" presName="withChildren" presStyleCnt="0"/>
      <dgm:spPr/>
    </dgm:pt>
    <dgm:pt modelId="{1BFBFCBD-290B-4EE3-A213-70B1D4BF24E1}" type="pres">
      <dgm:prSet presAssocID="{60BC2E80-0FF0-4CE6-A94A-708CAF67B18E}" presName="bigCircle" presStyleLbl="vennNode1" presStyleIdx="0" presStyleCnt="5"/>
      <dgm:spPr/>
    </dgm:pt>
    <dgm:pt modelId="{A342338C-1FD8-484F-B67F-1BC7FA054FD2}" type="pres">
      <dgm:prSet presAssocID="{60BC2E80-0FF0-4CE6-A94A-708CAF67B18E}" presName="medCircle" presStyleLbl="vennNode1" presStyleIdx="1" presStyleCnt="5"/>
      <dgm:spPr/>
    </dgm:pt>
    <dgm:pt modelId="{7AD1C345-EF8D-4344-8576-1162C439DCF8}" type="pres">
      <dgm:prSet presAssocID="{60BC2E80-0FF0-4CE6-A94A-708CAF67B18E}" presName="txLvl1" presStyleLbl="revTx" presStyleIdx="0" presStyleCnt="5"/>
      <dgm:spPr/>
    </dgm:pt>
    <dgm:pt modelId="{274A7F2C-C910-449C-A6C1-5D78F2EC6914}" type="pres">
      <dgm:prSet presAssocID="{60BC2E80-0FF0-4CE6-A94A-708CAF67B18E}" presName="lin" presStyleCnt="0"/>
      <dgm:spPr/>
    </dgm:pt>
    <dgm:pt modelId="{C68690DB-88F2-40DF-BAB7-F48C6426D597}" type="pres">
      <dgm:prSet presAssocID="{98FCEA59-5FF3-4879-9668-7BBF3A52C738}" presName="txLvl2" presStyleLbl="revTx" presStyleIdx="1" presStyleCnt="5"/>
      <dgm:spPr/>
    </dgm:pt>
    <dgm:pt modelId="{BFA7B833-BFFE-487F-9FDA-98EBC0652D8B}" type="pres">
      <dgm:prSet presAssocID="{2E146325-74FF-4297-803D-A88DE4EFD17D}" presName="smCircle" presStyleLbl="vennNode1" presStyleIdx="2" presStyleCnt="5"/>
      <dgm:spPr/>
    </dgm:pt>
    <dgm:pt modelId="{974D9890-BADB-4DB6-A25B-ABC39C1B81ED}" type="pres">
      <dgm:prSet presAssocID="{A1B86179-AA0E-48E6-8ED6-E9E679697948}" presName="txLvl2" presStyleLbl="revTx" presStyleIdx="2" presStyleCnt="5"/>
      <dgm:spPr/>
    </dgm:pt>
    <dgm:pt modelId="{2F048000-7876-4AD5-9D83-9333B78655AC}" type="pres">
      <dgm:prSet presAssocID="{AC3DECB7-3DEC-4A8A-AE45-338C5176BCBC}" presName="smCircle" presStyleLbl="vennNode1" presStyleIdx="3" presStyleCnt="5"/>
      <dgm:spPr/>
    </dgm:pt>
    <dgm:pt modelId="{9CC82780-B7B6-4CA2-ACEB-8310B3DC98D6}" type="pres">
      <dgm:prSet presAssocID="{361CE4BB-AAFD-4DE3-95DC-18C2513C6D49}" presName="txLvl2" presStyleLbl="revTx" presStyleIdx="3" presStyleCnt="5"/>
      <dgm:spPr/>
    </dgm:pt>
    <dgm:pt modelId="{6996D2DC-AE66-47EC-AD11-390DB5F554E7}" type="pres">
      <dgm:prSet presAssocID="{64F0DA80-0ACC-4DBE-BF90-45E1879868CD}" presName="smCircle" presStyleLbl="vennNode1" presStyleIdx="4" presStyleCnt="5"/>
      <dgm:spPr/>
    </dgm:pt>
    <dgm:pt modelId="{D1AAD965-C0AC-4245-81FD-D76AD20F8639}" type="pres">
      <dgm:prSet presAssocID="{E6599BCD-BB68-4B90-9EC9-393F763D30DD}" presName="txLvl2" presStyleLbl="revTx" presStyleIdx="4" presStyleCnt="5"/>
      <dgm:spPr/>
    </dgm:pt>
  </dgm:ptLst>
  <dgm:cxnLst>
    <dgm:cxn modelId="{94470A01-E956-46A0-8120-D05CB8F4B904}" type="presOf" srcId="{E6599BCD-BB68-4B90-9EC9-393F763D30DD}" destId="{D1AAD965-C0AC-4245-81FD-D76AD20F8639}" srcOrd="0" destOrd="0" presId="urn:microsoft.com/office/officeart/2008/layout/VerticalCircleList"/>
    <dgm:cxn modelId="{BA6AAB0B-0DA1-4DB7-A100-3E919E9D1EAE}" srcId="{60BC2E80-0FF0-4CE6-A94A-708CAF67B18E}" destId="{98FCEA59-5FF3-4879-9668-7BBF3A52C738}" srcOrd="0" destOrd="0" parTransId="{79F6E878-1FDB-49F9-AB59-580FFB64AD76}" sibTransId="{2E146325-74FF-4297-803D-A88DE4EFD17D}"/>
    <dgm:cxn modelId="{ED8C560F-A71A-4BE2-ABFF-61042CFA740E}" srcId="{60BC2E80-0FF0-4CE6-A94A-708CAF67B18E}" destId="{361CE4BB-AAFD-4DE3-95DC-18C2513C6D49}" srcOrd="2" destOrd="0" parTransId="{209C5520-C1BA-41C2-B86E-AA0AAB02EFBC}" sibTransId="{64F0DA80-0ACC-4DBE-BF90-45E1879868CD}"/>
    <dgm:cxn modelId="{3BF64C13-9669-4C92-AF55-DC59598B665E}" type="presOf" srcId="{98FCEA59-5FF3-4879-9668-7BBF3A52C738}" destId="{C68690DB-88F2-40DF-BAB7-F48C6426D597}" srcOrd="0" destOrd="0" presId="urn:microsoft.com/office/officeart/2008/layout/VerticalCircleList"/>
    <dgm:cxn modelId="{0FFD2E1A-A252-4174-9CF8-73D6F8DA2D77}" type="presOf" srcId="{60BC2E80-0FF0-4CE6-A94A-708CAF67B18E}" destId="{7AD1C345-EF8D-4344-8576-1162C439DCF8}" srcOrd="0" destOrd="0" presId="urn:microsoft.com/office/officeart/2008/layout/VerticalCircleList"/>
    <dgm:cxn modelId="{8A506B21-6DD6-4B5F-BE40-591C961BA585}" type="presOf" srcId="{A1B86179-AA0E-48E6-8ED6-E9E679697948}" destId="{974D9890-BADB-4DB6-A25B-ABC39C1B81ED}" srcOrd="0" destOrd="0" presId="urn:microsoft.com/office/officeart/2008/layout/VerticalCircleList"/>
    <dgm:cxn modelId="{178B8A40-A187-48B6-A4D7-C49E40A4FF5E}" type="presOf" srcId="{1F054E7E-5250-4535-9918-32AB1AA9BBFA}" destId="{0CF93A0F-A0A4-4770-809C-A4DF341370E0}" srcOrd="0" destOrd="0" presId="urn:microsoft.com/office/officeart/2008/layout/VerticalCircleList"/>
    <dgm:cxn modelId="{C61D7F59-0804-4B0E-9452-2E0E1A887AFE}" srcId="{60BC2E80-0FF0-4CE6-A94A-708CAF67B18E}" destId="{E6599BCD-BB68-4B90-9EC9-393F763D30DD}" srcOrd="3" destOrd="0" parTransId="{D7BD38DD-37A6-445D-B0FB-751AABF919C6}" sibTransId="{CABCEDC5-CAD4-49F2-9CDB-971CBBD6DC98}"/>
    <dgm:cxn modelId="{33BEB1A1-0FB9-4747-AA2D-740EEE034822}" srcId="{1F054E7E-5250-4535-9918-32AB1AA9BBFA}" destId="{60BC2E80-0FF0-4CE6-A94A-708CAF67B18E}" srcOrd="0" destOrd="0" parTransId="{0EDC5DC5-8E57-4BA0-A444-1AE66C997763}" sibTransId="{CE7078F2-CD4B-4282-BB3A-63A9207E8CD4}"/>
    <dgm:cxn modelId="{36E765BB-067A-4439-AE16-B87548AD716D}" type="presOf" srcId="{361CE4BB-AAFD-4DE3-95DC-18C2513C6D49}" destId="{9CC82780-B7B6-4CA2-ACEB-8310B3DC98D6}" srcOrd="0" destOrd="0" presId="urn:microsoft.com/office/officeart/2008/layout/VerticalCircleList"/>
    <dgm:cxn modelId="{1155B6D2-6152-4974-BAE3-F99E733E8FFD}" srcId="{60BC2E80-0FF0-4CE6-A94A-708CAF67B18E}" destId="{A1B86179-AA0E-48E6-8ED6-E9E679697948}" srcOrd="1" destOrd="0" parTransId="{17BC01DF-8B09-42E0-93BB-0E85C0433529}" sibTransId="{AC3DECB7-3DEC-4A8A-AE45-338C5176BCBC}"/>
    <dgm:cxn modelId="{4635D2EF-E6AD-41BE-BBFA-52F005767470}" type="presParOf" srcId="{0CF93A0F-A0A4-4770-809C-A4DF341370E0}" destId="{810AACB6-1F9B-4AA6-8E85-55F6E9144195}" srcOrd="0" destOrd="0" presId="urn:microsoft.com/office/officeart/2008/layout/VerticalCircleList"/>
    <dgm:cxn modelId="{10A69010-DD43-4025-ABF0-77B68A28BE0E}" type="presParOf" srcId="{810AACB6-1F9B-4AA6-8E85-55F6E9144195}" destId="{1BFBFCBD-290B-4EE3-A213-70B1D4BF24E1}" srcOrd="0" destOrd="0" presId="urn:microsoft.com/office/officeart/2008/layout/VerticalCircleList"/>
    <dgm:cxn modelId="{89BCB770-B303-4559-95D1-CC16A23DE9A2}" type="presParOf" srcId="{810AACB6-1F9B-4AA6-8E85-55F6E9144195}" destId="{A342338C-1FD8-484F-B67F-1BC7FA054FD2}" srcOrd="1" destOrd="0" presId="urn:microsoft.com/office/officeart/2008/layout/VerticalCircleList"/>
    <dgm:cxn modelId="{64F0FB41-3023-49A9-A46B-717346D81B40}" type="presParOf" srcId="{810AACB6-1F9B-4AA6-8E85-55F6E9144195}" destId="{7AD1C345-EF8D-4344-8576-1162C439DCF8}" srcOrd="2" destOrd="0" presId="urn:microsoft.com/office/officeart/2008/layout/VerticalCircleList"/>
    <dgm:cxn modelId="{580FC1E7-B958-40E2-9794-5E4863F49556}" type="presParOf" srcId="{810AACB6-1F9B-4AA6-8E85-55F6E9144195}" destId="{274A7F2C-C910-449C-A6C1-5D78F2EC6914}" srcOrd="3" destOrd="0" presId="urn:microsoft.com/office/officeart/2008/layout/VerticalCircleList"/>
    <dgm:cxn modelId="{54527E33-4876-4D7A-B393-939EEB2B845E}" type="presParOf" srcId="{274A7F2C-C910-449C-A6C1-5D78F2EC6914}" destId="{C68690DB-88F2-40DF-BAB7-F48C6426D597}" srcOrd="0" destOrd="0" presId="urn:microsoft.com/office/officeart/2008/layout/VerticalCircleList"/>
    <dgm:cxn modelId="{10847BFB-08F7-433D-8115-963BD460938E}" type="presParOf" srcId="{274A7F2C-C910-449C-A6C1-5D78F2EC6914}" destId="{BFA7B833-BFFE-487F-9FDA-98EBC0652D8B}" srcOrd="1" destOrd="0" presId="urn:microsoft.com/office/officeart/2008/layout/VerticalCircleList"/>
    <dgm:cxn modelId="{CA5A452E-E0FD-46DF-858E-E366202151E7}" type="presParOf" srcId="{274A7F2C-C910-449C-A6C1-5D78F2EC6914}" destId="{974D9890-BADB-4DB6-A25B-ABC39C1B81ED}" srcOrd="2" destOrd="0" presId="urn:microsoft.com/office/officeart/2008/layout/VerticalCircleList"/>
    <dgm:cxn modelId="{1F2D9E08-39F5-4C34-AB93-1E13AE29D16A}" type="presParOf" srcId="{274A7F2C-C910-449C-A6C1-5D78F2EC6914}" destId="{2F048000-7876-4AD5-9D83-9333B78655AC}" srcOrd="3" destOrd="0" presId="urn:microsoft.com/office/officeart/2008/layout/VerticalCircleList"/>
    <dgm:cxn modelId="{E1CFFC28-81D5-473C-91C7-B3676D2D7A8E}" type="presParOf" srcId="{274A7F2C-C910-449C-A6C1-5D78F2EC6914}" destId="{9CC82780-B7B6-4CA2-ACEB-8310B3DC98D6}" srcOrd="4" destOrd="0" presId="urn:microsoft.com/office/officeart/2008/layout/VerticalCircleList"/>
    <dgm:cxn modelId="{3EE825E8-DF88-4DF5-BE2A-64C88047F2CD}" type="presParOf" srcId="{274A7F2C-C910-449C-A6C1-5D78F2EC6914}" destId="{6996D2DC-AE66-47EC-AD11-390DB5F554E7}" srcOrd="5" destOrd="0" presId="urn:microsoft.com/office/officeart/2008/layout/VerticalCircleList"/>
    <dgm:cxn modelId="{4B02C8A0-4D5B-469A-B0B1-2D7C30B66D84}" type="presParOf" srcId="{274A7F2C-C910-449C-A6C1-5D78F2EC6914}" destId="{D1AAD965-C0AC-4245-81FD-D76AD20F8639}" srcOrd="6"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D801B3-DAFD-4114-A882-8031CA6779AF}" type="doc">
      <dgm:prSet loTypeId="urn:microsoft.com/office/officeart/2018/2/layout/IconVerticalSolidList" loCatId="icon" qsTypeId="urn:microsoft.com/office/officeart/2005/8/quickstyle/3d3" qsCatId="3D" csTypeId="urn:microsoft.com/office/officeart/2005/8/colors/accent1_2" csCatId="accent1" phldr="1"/>
      <dgm:spPr/>
      <dgm:t>
        <a:bodyPr/>
        <a:lstStyle/>
        <a:p>
          <a:endParaRPr lang="en-US"/>
        </a:p>
      </dgm:t>
    </dgm:pt>
    <dgm:pt modelId="{3E76507C-41B1-4BF0-88BD-B11831D64C68}">
      <dgm:prSet phldrT="[Text]" phldr="0"/>
      <dgm:spPr/>
      <dgm:t>
        <a:bodyPr/>
        <a:lstStyle/>
        <a:p>
          <a:pPr>
            <a:lnSpc>
              <a:spcPct val="100000"/>
            </a:lnSpc>
          </a:pPr>
          <a:r>
            <a:rPr lang="en-US"/>
            <a:t>Clear</a:t>
          </a:r>
        </a:p>
      </dgm:t>
    </dgm:pt>
    <dgm:pt modelId="{1F71C97C-B16C-43FF-B36D-C591D16DA3B5}" type="parTrans" cxnId="{91DAC3DD-8220-4E83-9FD4-06EF3FC59B21}">
      <dgm:prSet/>
      <dgm:spPr/>
      <dgm:t>
        <a:bodyPr/>
        <a:lstStyle/>
        <a:p>
          <a:endParaRPr lang="en-US"/>
        </a:p>
      </dgm:t>
    </dgm:pt>
    <dgm:pt modelId="{82B9F6F2-5E40-435E-AA5A-A61065AAB444}" type="sibTrans" cxnId="{91DAC3DD-8220-4E83-9FD4-06EF3FC59B21}">
      <dgm:prSet/>
      <dgm:spPr/>
      <dgm:t>
        <a:bodyPr/>
        <a:lstStyle/>
        <a:p>
          <a:endParaRPr lang="en-US"/>
        </a:p>
      </dgm:t>
    </dgm:pt>
    <dgm:pt modelId="{78D4978C-D187-4DA2-92A1-EAF2906D342F}">
      <dgm:prSet phldrT="[Text]" phldr="0"/>
      <dgm:spPr/>
      <dgm:t>
        <a:bodyPr/>
        <a:lstStyle/>
        <a:p>
          <a:pPr>
            <a:lnSpc>
              <a:spcPct val="100000"/>
            </a:lnSpc>
          </a:pPr>
          <a:r>
            <a:rPr lang="en-US"/>
            <a:t>Detailed</a:t>
          </a:r>
        </a:p>
      </dgm:t>
    </dgm:pt>
    <dgm:pt modelId="{D8D0893D-BAD2-4063-A979-0374F35A4DCC}" type="parTrans" cxnId="{67C48FB8-A7D6-49F1-8571-F14B62524D03}">
      <dgm:prSet/>
      <dgm:spPr/>
      <dgm:t>
        <a:bodyPr/>
        <a:lstStyle/>
        <a:p>
          <a:endParaRPr lang="en-US"/>
        </a:p>
      </dgm:t>
    </dgm:pt>
    <dgm:pt modelId="{AD078420-8387-4E29-8AEE-D7E9244D0553}" type="sibTrans" cxnId="{67C48FB8-A7D6-49F1-8571-F14B62524D03}">
      <dgm:prSet/>
      <dgm:spPr/>
      <dgm:t>
        <a:bodyPr/>
        <a:lstStyle/>
        <a:p>
          <a:endParaRPr lang="en-US"/>
        </a:p>
      </dgm:t>
    </dgm:pt>
    <dgm:pt modelId="{DAC74760-549A-4F0D-80FC-C2DED17BF22E}">
      <dgm:prSet phldrT="[Text]" phldr="0"/>
      <dgm:spPr/>
      <dgm:t>
        <a:bodyPr/>
        <a:lstStyle/>
        <a:p>
          <a:pPr>
            <a:lnSpc>
              <a:spcPct val="100000"/>
            </a:lnSpc>
          </a:pPr>
          <a:r>
            <a:rPr lang="en-US"/>
            <a:t>Relevant to Case Function</a:t>
          </a:r>
        </a:p>
      </dgm:t>
    </dgm:pt>
    <dgm:pt modelId="{32C99296-D4D3-4B58-B5F4-4A5605125FDF}" type="parTrans" cxnId="{3AA6B6C0-FAE1-40D5-ACE4-86848016E6E9}">
      <dgm:prSet/>
      <dgm:spPr/>
      <dgm:t>
        <a:bodyPr/>
        <a:lstStyle/>
        <a:p>
          <a:endParaRPr lang="en-US"/>
        </a:p>
      </dgm:t>
    </dgm:pt>
    <dgm:pt modelId="{68398297-34AE-471A-AB0D-571C87D71615}" type="sibTrans" cxnId="{3AA6B6C0-FAE1-40D5-ACE4-86848016E6E9}">
      <dgm:prSet/>
      <dgm:spPr/>
      <dgm:t>
        <a:bodyPr/>
        <a:lstStyle/>
        <a:p>
          <a:endParaRPr lang="en-US"/>
        </a:p>
      </dgm:t>
    </dgm:pt>
    <dgm:pt modelId="{CD5E2069-F459-4F4E-8885-7CB4073C9AB8}">
      <dgm:prSet phldrT="[Text]" phldr="0"/>
      <dgm:spPr/>
      <dgm:t>
        <a:bodyPr/>
        <a:lstStyle/>
        <a:p>
          <a:pPr>
            <a:lnSpc>
              <a:spcPct val="100000"/>
            </a:lnSpc>
          </a:pPr>
          <a:r>
            <a:rPr lang="en-US" dirty="0"/>
            <a:t>Signed Off </a:t>
          </a:r>
        </a:p>
        <a:p>
          <a:pPr>
            <a:lnSpc>
              <a:spcPct val="100000"/>
            </a:lnSpc>
          </a:pPr>
          <a:r>
            <a:rPr lang="en-US" dirty="0"/>
            <a:t>	(first initial/last name)</a:t>
          </a:r>
        </a:p>
      </dgm:t>
    </dgm:pt>
    <dgm:pt modelId="{6A19341B-5B00-41A8-A542-CA0922CAEFE1}" type="parTrans" cxnId="{8D2B0726-D510-42B1-9505-65C0CDABA81F}">
      <dgm:prSet/>
      <dgm:spPr/>
      <dgm:t>
        <a:bodyPr/>
        <a:lstStyle/>
        <a:p>
          <a:endParaRPr lang="en-US"/>
        </a:p>
      </dgm:t>
    </dgm:pt>
    <dgm:pt modelId="{8C380B8A-1D8D-483B-987D-881D59C7BEBA}" type="sibTrans" cxnId="{8D2B0726-D510-42B1-9505-65C0CDABA81F}">
      <dgm:prSet/>
      <dgm:spPr/>
      <dgm:t>
        <a:bodyPr/>
        <a:lstStyle/>
        <a:p>
          <a:endParaRPr lang="en-US"/>
        </a:p>
      </dgm:t>
    </dgm:pt>
    <dgm:pt modelId="{F70806F3-007D-4949-AE7E-F11A9404ED21}" type="pres">
      <dgm:prSet presAssocID="{A5D801B3-DAFD-4114-A882-8031CA6779AF}" presName="root" presStyleCnt="0">
        <dgm:presLayoutVars>
          <dgm:dir/>
          <dgm:resizeHandles val="exact"/>
        </dgm:presLayoutVars>
      </dgm:prSet>
      <dgm:spPr/>
    </dgm:pt>
    <dgm:pt modelId="{66433918-57DC-400D-8031-DED82ED0730C}" type="pres">
      <dgm:prSet presAssocID="{3E76507C-41B1-4BF0-88BD-B11831D64C68}" presName="compNode" presStyleCnt="0"/>
      <dgm:spPr/>
    </dgm:pt>
    <dgm:pt modelId="{90C98962-2C55-4E11-9C78-05FE3801C6FF}" type="pres">
      <dgm:prSet presAssocID="{3E76507C-41B1-4BF0-88BD-B11831D64C68}" presName="bgRect" presStyleLbl="bgShp" presStyleIdx="0" presStyleCnt="4"/>
      <dgm:spPr/>
    </dgm:pt>
    <dgm:pt modelId="{FE8E2D8A-ED48-4DA0-8152-6488CA948349}" type="pres">
      <dgm:prSet presAssocID="{3E76507C-41B1-4BF0-88BD-B11831D64C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raser"/>
        </a:ext>
      </dgm:extLst>
    </dgm:pt>
    <dgm:pt modelId="{DF4B6545-009F-4354-8177-B7203D662335}" type="pres">
      <dgm:prSet presAssocID="{3E76507C-41B1-4BF0-88BD-B11831D64C68}" presName="spaceRect" presStyleCnt="0"/>
      <dgm:spPr/>
    </dgm:pt>
    <dgm:pt modelId="{5327470C-76A9-4D82-A9E8-5A17D7E935B0}" type="pres">
      <dgm:prSet presAssocID="{3E76507C-41B1-4BF0-88BD-B11831D64C68}" presName="parTx" presStyleLbl="revTx" presStyleIdx="0" presStyleCnt="4">
        <dgm:presLayoutVars>
          <dgm:chMax val="0"/>
          <dgm:chPref val="0"/>
        </dgm:presLayoutVars>
      </dgm:prSet>
      <dgm:spPr/>
    </dgm:pt>
    <dgm:pt modelId="{A3A0B8FB-1F97-4F9D-AA82-5FC25B02B082}" type="pres">
      <dgm:prSet presAssocID="{82B9F6F2-5E40-435E-AA5A-A61065AAB444}" presName="sibTrans" presStyleCnt="0"/>
      <dgm:spPr/>
    </dgm:pt>
    <dgm:pt modelId="{F755000A-6AF4-43FA-A752-3AE442C7F9DE}" type="pres">
      <dgm:prSet presAssocID="{78D4978C-D187-4DA2-92A1-EAF2906D342F}" presName="compNode" presStyleCnt="0"/>
      <dgm:spPr/>
    </dgm:pt>
    <dgm:pt modelId="{09C01751-4B40-4DC7-B906-7AD3E31FA0C2}" type="pres">
      <dgm:prSet presAssocID="{78D4978C-D187-4DA2-92A1-EAF2906D342F}" presName="bgRect" presStyleLbl="bgShp" presStyleIdx="1" presStyleCnt="4"/>
      <dgm:spPr/>
    </dgm:pt>
    <dgm:pt modelId="{32194508-8D04-4D4C-9267-23742AB2DD57}" type="pres">
      <dgm:prSet presAssocID="{78D4978C-D187-4DA2-92A1-EAF2906D342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1CA4908C-AAF4-4F5A-BC61-E3469F09CA16}" type="pres">
      <dgm:prSet presAssocID="{78D4978C-D187-4DA2-92A1-EAF2906D342F}" presName="spaceRect" presStyleCnt="0"/>
      <dgm:spPr/>
    </dgm:pt>
    <dgm:pt modelId="{22D75C2B-0B88-4C4C-96C4-E89AC03E943E}" type="pres">
      <dgm:prSet presAssocID="{78D4978C-D187-4DA2-92A1-EAF2906D342F}" presName="parTx" presStyleLbl="revTx" presStyleIdx="1" presStyleCnt="4">
        <dgm:presLayoutVars>
          <dgm:chMax val="0"/>
          <dgm:chPref val="0"/>
        </dgm:presLayoutVars>
      </dgm:prSet>
      <dgm:spPr/>
    </dgm:pt>
    <dgm:pt modelId="{070FAED9-4338-47D0-8F15-30D8B5A7BF33}" type="pres">
      <dgm:prSet presAssocID="{AD078420-8387-4E29-8AEE-D7E9244D0553}" presName="sibTrans" presStyleCnt="0"/>
      <dgm:spPr/>
    </dgm:pt>
    <dgm:pt modelId="{710874C6-A9D1-4548-B020-26BD0F0638FF}" type="pres">
      <dgm:prSet presAssocID="{DAC74760-549A-4F0D-80FC-C2DED17BF22E}" presName="compNode" presStyleCnt="0"/>
      <dgm:spPr/>
    </dgm:pt>
    <dgm:pt modelId="{E9F133EF-FB8B-4BAF-89A0-6109568B1B40}" type="pres">
      <dgm:prSet presAssocID="{DAC74760-549A-4F0D-80FC-C2DED17BF22E}" presName="bgRect" presStyleLbl="bgShp" presStyleIdx="2" presStyleCnt="4"/>
      <dgm:spPr/>
    </dgm:pt>
    <dgm:pt modelId="{ACDED1ED-D395-412A-A4F6-386D7113CE30}" type="pres">
      <dgm:prSet presAssocID="{DAC74760-549A-4F0D-80FC-C2DED17BF2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D360E5EC-477C-47BC-9760-18636868D4E4}" type="pres">
      <dgm:prSet presAssocID="{DAC74760-549A-4F0D-80FC-C2DED17BF22E}" presName="spaceRect" presStyleCnt="0"/>
      <dgm:spPr/>
    </dgm:pt>
    <dgm:pt modelId="{665490D6-14CC-458D-868B-6B57BE3CDCAF}" type="pres">
      <dgm:prSet presAssocID="{DAC74760-549A-4F0D-80FC-C2DED17BF22E}" presName="parTx" presStyleLbl="revTx" presStyleIdx="2" presStyleCnt="4">
        <dgm:presLayoutVars>
          <dgm:chMax val="0"/>
          <dgm:chPref val="0"/>
        </dgm:presLayoutVars>
      </dgm:prSet>
      <dgm:spPr/>
    </dgm:pt>
    <dgm:pt modelId="{741B91BB-DF49-4223-9236-1D8DB542118E}" type="pres">
      <dgm:prSet presAssocID="{68398297-34AE-471A-AB0D-571C87D71615}" presName="sibTrans" presStyleCnt="0"/>
      <dgm:spPr/>
    </dgm:pt>
    <dgm:pt modelId="{3E6D2E87-AC21-4E87-8C11-29887CA81E44}" type="pres">
      <dgm:prSet presAssocID="{CD5E2069-F459-4F4E-8885-7CB4073C9AB8}" presName="compNode" presStyleCnt="0"/>
      <dgm:spPr/>
    </dgm:pt>
    <dgm:pt modelId="{FDF89FBA-0206-40F4-8F2D-B1DD2DC970C5}" type="pres">
      <dgm:prSet presAssocID="{CD5E2069-F459-4F4E-8885-7CB4073C9AB8}" presName="bgRect" presStyleLbl="bgShp" presStyleIdx="3" presStyleCnt="4"/>
      <dgm:spPr/>
    </dgm:pt>
    <dgm:pt modelId="{F0B2B79C-FE70-4FCD-A91C-3F2D22FD3C2D}" type="pres">
      <dgm:prSet presAssocID="{CD5E2069-F459-4F4E-8885-7CB4073C9A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tract"/>
        </a:ext>
      </dgm:extLst>
    </dgm:pt>
    <dgm:pt modelId="{84CBBED7-EEF7-4E42-B835-730D4D641C8D}" type="pres">
      <dgm:prSet presAssocID="{CD5E2069-F459-4F4E-8885-7CB4073C9AB8}" presName="spaceRect" presStyleCnt="0"/>
      <dgm:spPr/>
    </dgm:pt>
    <dgm:pt modelId="{B1EEC5A5-65AE-4039-9E0B-7307C9FF126A}" type="pres">
      <dgm:prSet presAssocID="{CD5E2069-F459-4F4E-8885-7CB4073C9AB8}" presName="parTx" presStyleLbl="revTx" presStyleIdx="3" presStyleCnt="4">
        <dgm:presLayoutVars>
          <dgm:chMax val="0"/>
          <dgm:chPref val="0"/>
        </dgm:presLayoutVars>
      </dgm:prSet>
      <dgm:spPr/>
    </dgm:pt>
  </dgm:ptLst>
  <dgm:cxnLst>
    <dgm:cxn modelId="{9D2BB511-BEAA-4E0E-A9BC-4977BA383267}" type="presOf" srcId="{DAC74760-549A-4F0D-80FC-C2DED17BF22E}" destId="{665490D6-14CC-458D-868B-6B57BE3CDCAF}" srcOrd="0" destOrd="0" presId="urn:microsoft.com/office/officeart/2018/2/layout/IconVerticalSolidList"/>
    <dgm:cxn modelId="{8D2B0726-D510-42B1-9505-65C0CDABA81F}" srcId="{A5D801B3-DAFD-4114-A882-8031CA6779AF}" destId="{CD5E2069-F459-4F4E-8885-7CB4073C9AB8}" srcOrd="3" destOrd="0" parTransId="{6A19341B-5B00-41A8-A542-CA0922CAEFE1}" sibTransId="{8C380B8A-1D8D-483B-987D-881D59C7BEBA}"/>
    <dgm:cxn modelId="{E4E21F26-E363-450B-ABD9-302223F2D008}" type="presOf" srcId="{78D4978C-D187-4DA2-92A1-EAF2906D342F}" destId="{22D75C2B-0B88-4C4C-96C4-E89AC03E943E}" srcOrd="0" destOrd="0" presId="urn:microsoft.com/office/officeart/2018/2/layout/IconVerticalSolidList"/>
    <dgm:cxn modelId="{6BE6CB83-54BB-49B1-A1D6-A1640E0A689C}" type="presOf" srcId="{A5D801B3-DAFD-4114-A882-8031CA6779AF}" destId="{F70806F3-007D-4949-AE7E-F11A9404ED21}" srcOrd="0" destOrd="0" presId="urn:microsoft.com/office/officeart/2018/2/layout/IconVerticalSolidList"/>
    <dgm:cxn modelId="{4119A6A0-DA2A-43EA-A032-81E4F798C472}" type="presOf" srcId="{3E76507C-41B1-4BF0-88BD-B11831D64C68}" destId="{5327470C-76A9-4D82-A9E8-5A17D7E935B0}" srcOrd="0" destOrd="0" presId="urn:microsoft.com/office/officeart/2018/2/layout/IconVerticalSolidList"/>
    <dgm:cxn modelId="{67C48FB8-A7D6-49F1-8571-F14B62524D03}" srcId="{A5D801B3-DAFD-4114-A882-8031CA6779AF}" destId="{78D4978C-D187-4DA2-92A1-EAF2906D342F}" srcOrd="1" destOrd="0" parTransId="{D8D0893D-BAD2-4063-A979-0374F35A4DCC}" sibTransId="{AD078420-8387-4E29-8AEE-D7E9244D0553}"/>
    <dgm:cxn modelId="{3AA6B6C0-FAE1-40D5-ACE4-86848016E6E9}" srcId="{A5D801B3-DAFD-4114-A882-8031CA6779AF}" destId="{DAC74760-549A-4F0D-80FC-C2DED17BF22E}" srcOrd="2" destOrd="0" parTransId="{32C99296-D4D3-4B58-B5F4-4A5605125FDF}" sibTransId="{68398297-34AE-471A-AB0D-571C87D71615}"/>
    <dgm:cxn modelId="{80333FCC-142B-4CB3-AEFF-24525E9518DC}" type="presOf" srcId="{CD5E2069-F459-4F4E-8885-7CB4073C9AB8}" destId="{B1EEC5A5-65AE-4039-9E0B-7307C9FF126A}" srcOrd="0" destOrd="0" presId="urn:microsoft.com/office/officeart/2018/2/layout/IconVerticalSolidList"/>
    <dgm:cxn modelId="{91DAC3DD-8220-4E83-9FD4-06EF3FC59B21}" srcId="{A5D801B3-DAFD-4114-A882-8031CA6779AF}" destId="{3E76507C-41B1-4BF0-88BD-B11831D64C68}" srcOrd="0" destOrd="0" parTransId="{1F71C97C-B16C-43FF-B36D-C591D16DA3B5}" sibTransId="{82B9F6F2-5E40-435E-AA5A-A61065AAB444}"/>
    <dgm:cxn modelId="{33EE9BB4-48CA-4D17-943D-703531015A25}" type="presParOf" srcId="{F70806F3-007D-4949-AE7E-F11A9404ED21}" destId="{66433918-57DC-400D-8031-DED82ED0730C}" srcOrd="0" destOrd="0" presId="urn:microsoft.com/office/officeart/2018/2/layout/IconVerticalSolidList"/>
    <dgm:cxn modelId="{36298E41-372E-41C4-89FE-C20C91A4E706}" type="presParOf" srcId="{66433918-57DC-400D-8031-DED82ED0730C}" destId="{90C98962-2C55-4E11-9C78-05FE3801C6FF}" srcOrd="0" destOrd="0" presId="urn:microsoft.com/office/officeart/2018/2/layout/IconVerticalSolidList"/>
    <dgm:cxn modelId="{A6521A53-BA4E-4BBE-9FF7-998EB32FFCBF}" type="presParOf" srcId="{66433918-57DC-400D-8031-DED82ED0730C}" destId="{FE8E2D8A-ED48-4DA0-8152-6488CA948349}" srcOrd="1" destOrd="0" presId="urn:microsoft.com/office/officeart/2018/2/layout/IconVerticalSolidList"/>
    <dgm:cxn modelId="{0F7165C2-CD23-41CC-89E0-0D9C10BC4580}" type="presParOf" srcId="{66433918-57DC-400D-8031-DED82ED0730C}" destId="{DF4B6545-009F-4354-8177-B7203D662335}" srcOrd="2" destOrd="0" presId="urn:microsoft.com/office/officeart/2018/2/layout/IconVerticalSolidList"/>
    <dgm:cxn modelId="{EA9437E3-16AD-4E29-9FB3-DC546E0A3802}" type="presParOf" srcId="{66433918-57DC-400D-8031-DED82ED0730C}" destId="{5327470C-76A9-4D82-A9E8-5A17D7E935B0}" srcOrd="3" destOrd="0" presId="urn:microsoft.com/office/officeart/2018/2/layout/IconVerticalSolidList"/>
    <dgm:cxn modelId="{947F6B77-7C2B-4AD2-8170-92BE2462BBAC}" type="presParOf" srcId="{F70806F3-007D-4949-AE7E-F11A9404ED21}" destId="{A3A0B8FB-1F97-4F9D-AA82-5FC25B02B082}" srcOrd="1" destOrd="0" presId="urn:microsoft.com/office/officeart/2018/2/layout/IconVerticalSolidList"/>
    <dgm:cxn modelId="{AC136FEC-6F13-4922-BD32-DACA0F269F34}" type="presParOf" srcId="{F70806F3-007D-4949-AE7E-F11A9404ED21}" destId="{F755000A-6AF4-43FA-A752-3AE442C7F9DE}" srcOrd="2" destOrd="0" presId="urn:microsoft.com/office/officeart/2018/2/layout/IconVerticalSolidList"/>
    <dgm:cxn modelId="{F1A49EDD-5906-43DF-9807-FC6DBD01217F}" type="presParOf" srcId="{F755000A-6AF4-43FA-A752-3AE442C7F9DE}" destId="{09C01751-4B40-4DC7-B906-7AD3E31FA0C2}" srcOrd="0" destOrd="0" presId="urn:microsoft.com/office/officeart/2018/2/layout/IconVerticalSolidList"/>
    <dgm:cxn modelId="{5BFAC38F-BDA2-4439-B3C6-4CD8A21AD55A}" type="presParOf" srcId="{F755000A-6AF4-43FA-A752-3AE442C7F9DE}" destId="{32194508-8D04-4D4C-9267-23742AB2DD57}" srcOrd="1" destOrd="0" presId="urn:microsoft.com/office/officeart/2018/2/layout/IconVerticalSolidList"/>
    <dgm:cxn modelId="{DA6EED0E-BA39-46C5-9079-0D6A40979C94}" type="presParOf" srcId="{F755000A-6AF4-43FA-A752-3AE442C7F9DE}" destId="{1CA4908C-AAF4-4F5A-BC61-E3469F09CA16}" srcOrd="2" destOrd="0" presId="urn:microsoft.com/office/officeart/2018/2/layout/IconVerticalSolidList"/>
    <dgm:cxn modelId="{5D786A75-1E2E-48D3-8D31-DB2224E5918B}" type="presParOf" srcId="{F755000A-6AF4-43FA-A752-3AE442C7F9DE}" destId="{22D75C2B-0B88-4C4C-96C4-E89AC03E943E}" srcOrd="3" destOrd="0" presId="urn:microsoft.com/office/officeart/2018/2/layout/IconVerticalSolidList"/>
    <dgm:cxn modelId="{9B3FB139-B06B-43CA-AE12-AFE5A87AEB2A}" type="presParOf" srcId="{F70806F3-007D-4949-AE7E-F11A9404ED21}" destId="{070FAED9-4338-47D0-8F15-30D8B5A7BF33}" srcOrd="3" destOrd="0" presId="urn:microsoft.com/office/officeart/2018/2/layout/IconVerticalSolidList"/>
    <dgm:cxn modelId="{7AE44065-61EE-446E-AF30-0F7904EFC2DF}" type="presParOf" srcId="{F70806F3-007D-4949-AE7E-F11A9404ED21}" destId="{710874C6-A9D1-4548-B020-26BD0F0638FF}" srcOrd="4" destOrd="0" presId="urn:microsoft.com/office/officeart/2018/2/layout/IconVerticalSolidList"/>
    <dgm:cxn modelId="{29BD48E2-0FE2-46FB-8EBA-A194DF9C2A21}" type="presParOf" srcId="{710874C6-A9D1-4548-B020-26BD0F0638FF}" destId="{E9F133EF-FB8B-4BAF-89A0-6109568B1B40}" srcOrd="0" destOrd="0" presId="urn:microsoft.com/office/officeart/2018/2/layout/IconVerticalSolidList"/>
    <dgm:cxn modelId="{EA9A350E-31E4-424B-B20A-3A4D058082E6}" type="presParOf" srcId="{710874C6-A9D1-4548-B020-26BD0F0638FF}" destId="{ACDED1ED-D395-412A-A4F6-386D7113CE30}" srcOrd="1" destOrd="0" presId="urn:microsoft.com/office/officeart/2018/2/layout/IconVerticalSolidList"/>
    <dgm:cxn modelId="{66D55847-F51A-4594-B252-FFEDB1EFBC49}" type="presParOf" srcId="{710874C6-A9D1-4548-B020-26BD0F0638FF}" destId="{D360E5EC-477C-47BC-9760-18636868D4E4}" srcOrd="2" destOrd="0" presId="urn:microsoft.com/office/officeart/2018/2/layout/IconVerticalSolidList"/>
    <dgm:cxn modelId="{68CF089F-5532-4628-A889-A28DFDE7CADE}" type="presParOf" srcId="{710874C6-A9D1-4548-B020-26BD0F0638FF}" destId="{665490D6-14CC-458D-868B-6B57BE3CDCAF}" srcOrd="3" destOrd="0" presId="urn:microsoft.com/office/officeart/2018/2/layout/IconVerticalSolidList"/>
    <dgm:cxn modelId="{89F189A1-0B7C-40C0-A36C-9F4B170FD606}" type="presParOf" srcId="{F70806F3-007D-4949-AE7E-F11A9404ED21}" destId="{741B91BB-DF49-4223-9236-1D8DB542118E}" srcOrd="5" destOrd="0" presId="urn:microsoft.com/office/officeart/2018/2/layout/IconVerticalSolidList"/>
    <dgm:cxn modelId="{D3E12601-3123-47D8-8B54-EF60BE34F3D9}" type="presParOf" srcId="{F70806F3-007D-4949-AE7E-F11A9404ED21}" destId="{3E6D2E87-AC21-4E87-8C11-29887CA81E44}" srcOrd="6" destOrd="0" presId="urn:microsoft.com/office/officeart/2018/2/layout/IconVerticalSolidList"/>
    <dgm:cxn modelId="{CF18F336-BDEB-4201-9DB7-C84F3BC9BC93}" type="presParOf" srcId="{3E6D2E87-AC21-4E87-8C11-29887CA81E44}" destId="{FDF89FBA-0206-40F4-8F2D-B1DD2DC970C5}" srcOrd="0" destOrd="0" presId="urn:microsoft.com/office/officeart/2018/2/layout/IconVerticalSolidList"/>
    <dgm:cxn modelId="{B49709E4-DE3F-484D-AD4E-5A1A386B18AA}" type="presParOf" srcId="{3E6D2E87-AC21-4E87-8C11-29887CA81E44}" destId="{F0B2B79C-FE70-4FCD-A91C-3F2D22FD3C2D}" srcOrd="1" destOrd="0" presId="urn:microsoft.com/office/officeart/2018/2/layout/IconVerticalSolidList"/>
    <dgm:cxn modelId="{F9919E40-301A-4417-A8FF-40C79E3C281E}" type="presParOf" srcId="{3E6D2E87-AC21-4E87-8C11-29887CA81E44}" destId="{84CBBED7-EEF7-4E42-B835-730D4D641C8D}" srcOrd="2" destOrd="0" presId="urn:microsoft.com/office/officeart/2018/2/layout/IconVerticalSolidList"/>
    <dgm:cxn modelId="{F5A39E90-80A7-43EB-A3C4-1AEFD3B6504F}" type="presParOf" srcId="{3E6D2E87-AC21-4E87-8C11-29887CA81E44}" destId="{B1EEC5A5-65AE-4039-9E0B-7307C9FF126A}"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D96A6-B2E0-4C60-ABBA-F54D2E0F5E6B}">
      <dsp:nvSpPr>
        <dsp:cNvPr id="0" name=""/>
        <dsp:cNvSpPr/>
      </dsp:nvSpPr>
      <dsp:spPr>
        <a:xfrm>
          <a:off x="1369478" y="2519"/>
          <a:ext cx="5477912" cy="130494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287" tIns="331456" rIns="106287" bIns="331456" numCol="1" spcCol="1270" anchor="ctr" anchorCtr="0">
          <a:noAutofit/>
        </a:bodyPr>
        <a:lstStyle/>
        <a:p>
          <a:pPr marL="0" lvl="0" indent="0" algn="l" defTabSz="1066800">
            <a:lnSpc>
              <a:spcPct val="90000"/>
            </a:lnSpc>
            <a:spcBef>
              <a:spcPct val="0"/>
            </a:spcBef>
            <a:spcAft>
              <a:spcPct val="35000"/>
            </a:spcAft>
            <a:buNone/>
          </a:pPr>
          <a:r>
            <a:rPr lang="en-US" sz="2400" kern="1200" dirty="0"/>
            <a:t>Paternity</a:t>
          </a:r>
          <a:r>
            <a:rPr lang="en-US" sz="1900" kern="1200" dirty="0"/>
            <a:t> </a:t>
          </a:r>
        </a:p>
      </dsp:txBody>
      <dsp:txXfrm>
        <a:off x="1369478" y="2519"/>
        <a:ext cx="5477912" cy="1304944"/>
      </dsp:txXfrm>
    </dsp:sp>
    <dsp:sp modelId="{209C44DF-9F76-41D4-99B0-BAD60C4FDF4D}">
      <dsp:nvSpPr>
        <dsp:cNvPr id="0" name=""/>
        <dsp:cNvSpPr/>
      </dsp:nvSpPr>
      <dsp:spPr>
        <a:xfrm>
          <a:off x="0" y="2519"/>
          <a:ext cx="1369478" cy="130494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68" tIns="128900" rIns="72468" bIns="128900" numCol="1" spcCol="1270" anchor="ctr" anchorCtr="0">
          <a:noAutofit/>
        </a:bodyPr>
        <a:lstStyle/>
        <a:p>
          <a:pPr marL="0" lvl="0" indent="0" algn="ctr" defTabSz="1022350">
            <a:lnSpc>
              <a:spcPct val="90000"/>
            </a:lnSpc>
            <a:spcBef>
              <a:spcPct val="0"/>
            </a:spcBef>
            <a:spcAft>
              <a:spcPct val="35000"/>
            </a:spcAft>
            <a:buNone/>
          </a:pPr>
          <a:r>
            <a:rPr lang="en-US" sz="2300" kern="1200" dirty="0"/>
            <a:t>Establish</a:t>
          </a:r>
        </a:p>
      </dsp:txBody>
      <dsp:txXfrm>
        <a:off x="0" y="2519"/>
        <a:ext cx="1369478" cy="1304944"/>
      </dsp:txXfrm>
    </dsp:sp>
    <dsp:sp modelId="{8F86D0A2-FACD-435D-8000-2B98A6FC4649}">
      <dsp:nvSpPr>
        <dsp:cNvPr id="0" name=""/>
        <dsp:cNvSpPr/>
      </dsp:nvSpPr>
      <dsp:spPr>
        <a:xfrm>
          <a:off x="1369478" y="1385760"/>
          <a:ext cx="5477912" cy="1304944"/>
        </a:xfrm>
        <a:prstGeom prst="rect">
          <a:avLst/>
        </a:prstGeom>
        <a:solidFill>
          <a:schemeClr val="accent2">
            <a:tint val="40000"/>
            <a:alpha val="90000"/>
            <a:hueOff val="-1115085"/>
            <a:satOff val="-2777"/>
            <a:lumOff val="-346"/>
            <a:alphaOff val="0"/>
          </a:schemeClr>
        </a:solidFill>
        <a:ln w="12700" cap="flat" cmpd="sng" algn="ctr">
          <a:solidFill>
            <a:schemeClr val="accent2">
              <a:tint val="40000"/>
              <a:alpha val="90000"/>
              <a:hueOff val="-1115085"/>
              <a:satOff val="-2777"/>
              <a:lumOff val="-3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287" tIns="331456" rIns="106287" bIns="331456" numCol="1" spcCol="1270" anchor="ctr" anchorCtr="0">
          <a:noAutofit/>
        </a:bodyPr>
        <a:lstStyle/>
        <a:p>
          <a:pPr marL="0" lvl="0" indent="0" algn="l" defTabSz="1066800">
            <a:lnSpc>
              <a:spcPct val="90000"/>
            </a:lnSpc>
            <a:spcBef>
              <a:spcPct val="0"/>
            </a:spcBef>
            <a:spcAft>
              <a:spcPct val="35000"/>
            </a:spcAft>
            <a:buNone/>
          </a:pPr>
          <a:r>
            <a:rPr lang="en-US" sz="2400" kern="1200" dirty="0"/>
            <a:t>Child Support </a:t>
          </a:r>
        </a:p>
      </dsp:txBody>
      <dsp:txXfrm>
        <a:off x="1369478" y="1385760"/>
        <a:ext cx="5477912" cy="1304944"/>
      </dsp:txXfrm>
    </dsp:sp>
    <dsp:sp modelId="{777ADFAE-AC32-4465-AC8F-4B43F5C1E8B7}">
      <dsp:nvSpPr>
        <dsp:cNvPr id="0" name=""/>
        <dsp:cNvSpPr/>
      </dsp:nvSpPr>
      <dsp:spPr>
        <a:xfrm>
          <a:off x="0" y="1385760"/>
          <a:ext cx="1369478" cy="1304944"/>
        </a:xfrm>
        <a:prstGeom prst="rect">
          <a:avLst/>
        </a:prstGeom>
        <a:solidFill>
          <a:schemeClr val="accent2">
            <a:hueOff val="-816517"/>
            <a:satOff val="-3771"/>
            <a:lumOff val="-785"/>
            <a:alphaOff val="0"/>
          </a:schemeClr>
        </a:solidFill>
        <a:ln w="12700" cap="flat" cmpd="sng" algn="ctr">
          <a:solidFill>
            <a:schemeClr val="accent2">
              <a:hueOff val="-816517"/>
              <a:satOff val="-3771"/>
              <a:lumOff val="-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68" tIns="128900" rIns="72468" bIns="128900" numCol="1" spcCol="1270" anchor="ctr" anchorCtr="0">
          <a:noAutofit/>
        </a:bodyPr>
        <a:lstStyle/>
        <a:p>
          <a:pPr marL="0" lvl="0" indent="0" algn="ctr" defTabSz="1022350">
            <a:lnSpc>
              <a:spcPct val="90000"/>
            </a:lnSpc>
            <a:spcBef>
              <a:spcPct val="0"/>
            </a:spcBef>
            <a:spcAft>
              <a:spcPct val="35000"/>
            </a:spcAft>
            <a:buNone/>
          </a:pPr>
          <a:r>
            <a:rPr lang="en-US" sz="2300" kern="1200"/>
            <a:t>Establish</a:t>
          </a:r>
        </a:p>
      </dsp:txBody>
      <dsp:txXfrm>
        <a:off x="0" y="1385760"/>
        <a:ext cx="1369478" cy="1304944"/>
      </dsp:txXfrm>
    </dsp:sp>
    <dsp:sp modelId="{1ABB962A-2C05-454D-B6A1-778C83C90FF8}">
      <dsp:nvSpPr>
        <dsp:cNvPr id="0" name=""/>
        <dsp:cNvSpPr/>
      </dsp:nvSpPr>
      <dsp:spPr>
        <a:xfrm>
          <a:off x="1369478" y="2769001"/>
          <a:ext cx="5477912" cy="1304944"/>
        </a:xfrm>
        <a:prstGeom prst="rect">
          <a:avLst/>
        </a:prstGeom>
        <a:solidFill>
          <a:schemeClr val="accent2">
            <a:tint val="40000"/>
            <a:alpha val="90000"/>
            <a:hueOff val="-2230170"/>
            <a:satOff val="-5555"/>
            <a:lumOff val="-692"/>
            <a:alphaOff val="0"/>
          </a:schemeClr>
        </a:solidFill>
        <a:ln w="12700" cap="flat" cmpd="sng" algn="ctr">
          <a:solidFill>
            <a:schemeClr val="accent2">
              <a:tint val="40000"/>
              <a:alpha val="90000"/>
              <a:hueOff val="-2230170"/>
              <a:satOff val="-5555"/>
              <a:lumOff val="-6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287" tIns="331456" rIns="106287" bIns="331456" numCol="1" spcCol="1270" anchor="ctr" anchorCtr="0">
          <a:noAutofit/>
        </a:bodyPr>
        <a:lstStyle/>
        <a:p>
          <a:pPr marL="0" lvl="0" indent="0" algn="l" defTabSz="1066800">
            <a:lnSpc>
              <a:spcPct val="90000"/>
            </a:lnSpc>
            <a:spcBef>
              <a:spcPct val="0"/>
            </a:spcBef>
            <a:spcAft>
              <a:spcPct val="35000"/>
            </a:spcAft>
            <a:buNone/>
          </a:pPr>
          <a:r>
            <a:rPr lang="en-US" sz="2400" kern="1200" dirty="0"/>
            <a:t>Child Support</a:t>
          </a:r>
        </a:p>
      </dsp:txBody>
      <dsp:txXfrm>
        <a:off x="1369478" y="2769001"/>
        <a:ext cx="5477912" cy="1304944"/>
      </dsp:txXfrm>
    </dsp:sp>
    <dsp:sp modelId="{300424AE-F534-47A6-8D16-9E6094B2BE30}">
      <dsp:nvSpPr>
        <dsp:cNvPr id="0" name=""/>
        <dsp:cNvSpPr/>
      </dsp:nvSpPr>
      <dsp:spPr>
        <a:xfrm>
          <a:off x="0" y="2769001"/>
          <a:ext cx="1369478" cy="1304944"/>
        </a:xfrm>
        <a:prstGeom prst="rect">
          <a:avLst/>
        </a:prstGeom>
        <a:solidFill>
          <a:schemeClr val="accent2">
            <a:hueOff val="-1633033"/>
            <a:satOff val="-7543"/>
            <a:lumOff val="-1569"/>
            <a:alphaOff val="0"/>
          </a:schemeClr>
        </a:solidFill>
        <a:ln w="12700" cap="flat" cmpd="sng" algn="ctr">
          <a:solidFill>
            <a:schemeClr val="accent2">
              <a:hueOff val="-1633033"/>
              <a:satOff val="-7543"/>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68" tIns="128900" rIns="72468" bIns="128900" numCol="1" spcCol="1270" anchor="ctr" anchorCtr="0">
          <a:noAutofit/>
        </a:bodyPr>
        <a:lstStyle/>
        <a:p>
          <a:pPr marL="0" lvl="0" indent="0" algn="ctr" defTabSz="1022350">
            <a:lnSpc>
              <a:spcPct val="90000"/>
            </a:lnSpc>
            <a:spcBef>
              <a:spcPct val="0"/>
            </a:spcBef>
            <a:spcAft>
              <a:spcPct val="35000"/>
            </a:spcAft>
            <a:buNone/>
          </a:pPr>
          <a:r>
            <a:rPr lang="en-US" sz="2300" kern="1200" dirty="0"/>
            <a:t>Collect</a:t>
          </a:r>
        </a:p>
      </dsp:txBody>
      <dsp:txXfrm>
        <a:off x="0" y="2769001"/>
        <a:ext cx="1369478" cy="1304944"/>
      </dsp:txXfrm>
    </dsp:sp>
    <dsp:sp modelId="{7F4F5F9B-B5AA-414D-A101-7160BE689A3A}">
      <dsp:nvSpPr>
        <dsp:cNvPr id="0" name=""/>
        <dsp:cNvSpPr/>
      </dsp:nvSpPr>
      <dsp:spPr>
        <a:xfrm>
          <a:off x="1369478" y="4152242"/>
          <a:ext cx="5477912" cy="1304944"/>
        </a:xfrm>
        <a:prstGeom prst="rect">
          <a:avLst/>
        </a:prstGeom>
        <a:solidFill>
          <a:schemeClr val="accent2">
            <a:tint val="40000"/>
            <a:alpha val="90000"/>
            <a:hueOff val="-3345255"/>
            <a:satOff val="-8332"/>
            <a:lumOff val="-1038"/>
            <a:alphaOff val="0"/>
          </a:schemeClr>
        </a:solidFill>
        <a:ln w="12700" cap="flat" cmpd="sng" algn="ctr">
          <a:solidFill>
            <a:schemeClr val="accent2">
              <a:tint val="40000"/>
              <a:alpha val="90000"/>
              <a:hueOff val="-3345255"/>
              <a:satOff val="-8332"/>
              <a:lumOff val="-10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287" tIns="331456" rIns="106287" bIns="331456" numCol="1" spcCol="1270" anchor="ctr" anchorCtr="0">
          <a:noAutofit/>
        </a:bodyPr>
        <a:lstStyle/>
        <a:p>
          <a:pPr marL="0" lvl="0" indent="0" algn="l" defTabSz="1066800">
            <a:lnSpc>
              <a:spcPct val="90000"/>
            </a:lnSpc>
            <a:spcBef>
              <a:spcPct val="0"/>
            </a:spcBef>
            <a:spcAft>
              <a:spcPct val="35000"/>
            </a:spcAft>
            <a:buNone/>
          </a:pPr>
          <a:r>
            <a:rPr lang="en-US" sz="2400" kern="1200" dirty="0"/>
            <a:t>Support Louisiana Families</a:t>
          </a:r>
        </a:p>
      </dsp:txBody>
      <dsp:txXfrm>
        <a:off x="1369478" y="4152242"/>
        <a:ext cx="5477912" cy="1304944"/>
      </dsp:txXfrm>
    </dsp:sp>
    <dsp:sp modelId="{D35A9955-AB0B-4148-904A-31BA8241CB9B}">
      <dsp:nvSpPr>
        <dsp:cNvPr id="0" name=""/>
        <dsp:cNvSpPr/>
      </dsp:nvSpPr>
      <dsp:spPr>
        <a:xfrm>
          <a:off x="0" y="4152242"/>
          <a:ext cx="1369478" cy="1304944"/>
        </a:xfrm>
        <a:prstGeom prst="rect">
          <a:avLst/>
        </a:prstGeom>
        <a:solidFill>
          <a:schemeClr val="accent2">
            <a:hueOff val="-2449550"/>
            <a:satOff val="-11314"/>
            <a:lumOff val="-2354"/>
            <a:alphaOff val="0"/>
          </a:schemeClr>
        </a:solidFill>
        <a:ln w="12700" cap="flat" cmpd="sng" algn="ctr">
          <a:solidFill>
            <a:schemeClr val="accent2">
              <a:hueOff val="-2449550"/>
              <a:satOff val="-11314"/>
              <a:lumOff val="-23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68" tIns="128900" rIns="72468" bIns="128900" numCol="1" spcCol="1270" anchor="ctr" anchorCtr="0">
          <a:noAutofit/>
        </a:bodyPr>
        <a:lstStyle/>
        <a:p>
          <a:pPr marL="0" lvl="0" indent="0" algn="ctr" defTabSz="1022350">
            <a:lnSpc>
              <a:spcPct val="90000"/>
            </a:lnSpc>
            <a:spcBef>
              <a:spcPct val="0"/>
            </a:spcBef>
            <a:spcAft>
              <a:spcPct val="35000"/>
            </a:spcAft>
            <a:buNone/>
          </a:pPr>
          <a:r>
            <a:rPr lang="en-US" sz="2300" kern="1200"/>
            <a:t>Support</a:t>
          </a:r>
        </a:p>
      </dsp:txBody>
      <dsp:txXfrm>
        <a:off x="0" y="4152242"/>
        <a:ext cx="1369478" cy="13049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64600-F699-4983-9847-D5645604FDEB}">
      <dsp:nvSpPr>
        <dsp:cNvPr id="0" name=""/>
        <dsp:cNvSpPr/>
      </dsp:nvSpPr>
      <dsp:spPr>
        <a:xfrm>
          <a:off x="681061" y="2204"/>
          <a:ext cx="1815800" cy="10894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Contact w/parties</a:t>
          </a:r>
        </a:p>
      </dsp:txBody>
      <dsp:txXfrm>
        <a:off x="681061" y="2204"/>
        <a:ext cx="1815800" cy="1089480"/>
      </dsp:txXfrm>
    </dsp:sp>
    <dsp:sp modelId="{C3CF640E-498E-4A19-BBEA-A5B201EB9B49}">
      <dsp:nvSpPr>
        <dsp:cNvPr id="0" name=""/>
        <dsp:cNvSpPr/>
      </dsp:nvSpPr>
      <dsp:spPr>
        <a:xfrm>
          <a:off x="2678442" y="2204"/>
          <a:ext cx="1815800" cy="10894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Other Cases</a:t>
          </a:r>
        </a:p>
      </dsp:txBody>
      <dsp:txXfrm>
        <a:off x="2678442" y="2204"/>
        <a:ext cx="1815800" cy="1089480"/>
      </dsp:txXfrm>
    </dsp:sp>
    <dsp:sp modelId="{D01912F8-70A7-4459-9F5A-2AB2B1958F0F}">
      <dsp:nvSpPr>
        <dsp:cNvPr id="0" name=""/>
        <dsp:cNvSpPr/>
      </dsp:nvSpPr>
      <dsp:spPr>
        <a:xfrm>
          <a:off x="4675822" y="2204"/>
          <a:ext cx="1815800" cy="10894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FileNet</a:t>
          </a:r>
        </a:p>
      </dsp:txBody>
      <dsp:txXfrm>
        <a:off x="4675822" y="2204"/>
        <a:ext cx="1815800" cy="1089480"/>
      </dsp:txXfrm>
    </dsp:sp>
    <dsp:sp modelId="{E5BD1961-98CB-4BFF-8EF0-D010BFE2BB18}">
      <dsp:nvSpPr>
        <dsp:cNvPr id="0" name=""/>
        <dsp:cNvSpPr/>
      </dsp:nvSpPr>
      <dsp:spPr>
        <a:xfrm>
          <a:off x="6673203" y="2204"/>
          <a:ext cx="1815800" cy="10894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INSE</a:t>
          </a:r>
        </a:p>
      </dsp:txBody>
      <dsp:txXfrm>
        <a:off x="6673203" y="2204"/>
        <a:ext cx="1815800" cy="1089480"/>
      </dsp:txXfrm>
    </dsp:sp>
    <dsp:sp modelId="{AC0505D4-92A5-435A-A0DF-8379C3F47B1C}">
      <dsp:nvSpPr>
        <dsp:cNvPr id="0" name=""/>
        <dsp:cNvSpPr/>
      </dsp:nvSpPr>
      <dsp:spPr>
        <a:xfrm>
          <a:off x="8670583" y="2204"/>
          <a:ext cx="1815800" cy="10894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FPLS</a:t>
          </a:r>
        </a:p>
      </dsp:txBody>
      <dsp:txXfrm>
        <a:off x="8670583" y="2204"/>
        <a:ext cx="1815800" cy="1089480"/>
      </dsp:txXfrm>
    </dsp:sp>
    <dsp:sp modelId="{88D6BEFB-50C5-4215-9B9B-3ECF31DD09AA}">
      <dsp:nvSpPr>
        <dsp:cNvPr id="0" name=""/>
        <dsp:cNvSpPr/>
      </dsp:nvSpPr>
      <dsp:spPr>
        <a:xfrm>
          <a:off x="681061" y="1273264"/>
          <a:ext cx="1815800" cy="10894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DOL/LWC</a:t>
          </a:r>
        </a:p>
      </dsp:txBody>
      <dsp:txXfrm>
        <a:off x="681061" y="1273264"/>
        <a:ext cx="1815800" cy="1089480"/>
      </dsp:txXfrm>
    </dsp:sp>
    <dsp:sp modelId="{28596297-E6CE-4876-8A7D-FABE7ABD1A00}">
      <dsp:nvSpPr>
        <dsp:cNvPr id="0" name=""/>
        <dsp:cNvSpPr/>
      </dsp:nvSpPr>
      <dsp:spPr>
        <a:xfrm>
          <a:off x="2678442" y="1273264"/>
          <a:ext cx="1815800" cy="10894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Work Number</a:t>
          </a:r>
        </a:p>
      </dsp:txBody>
      <dsp:txXfrm>
        <a:off x="2678442" y="1273264"/>
        <a:ext cx="1815800" cy="1089480"/>
      </dsp:txXfrm>
    </dsp:sp>
    <dsp:sp modelId="{5034CD09-58F4-4367-8A31-74907C3B6142}">
      <dsp:nvSpPr>
        <dsp:cNvPr id="0" name=""/>
        <dsp:cNvSpPr/>
      </dsp:nvSpPr>
      <dsp:spPr>
        <a:xfrm>
          <a:off x="4675822" y="1273264"/>
          <a:ext cx="1815800" cy="10894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Accurint</a:t>
          </a:r>
        </a:p>
      </dsp:txBody>
      <dsp:txXfrm>
        <a:off x="4675822" y="1273264"/>
        <a:ext cx="1815800" cy="1089480"/>
      </dsp:txXfrm>
    </dsp:sp>
    <dsp:sp modelId="{05CA0006-DFC3-42B1-B853-CBFDA73021CF}">
      <dsp:nvSpPr>
        <dsp:cNvPr id="0" name=""/>
        <dsp:cNvSpPr/>
      </dsp:nvSpPr>
      <dsp:spPr>
        <a:xfrm>
          <a:off x="6676054" y="1280008"/>
          <a:ext cx="1815800" cy="10894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Clear</a:t>
          </a:r>
        </a:p>
      </dsp:txBody>
      <dsp:txXfrm>
        <a:off x="6676054" y="1280008"/>
        <a:ext cx="1815800" cy="1089480"/>
      </dsp:txXfrm>
    </dsp:sp>
    <dsp:sp modelId="{51DD9539-931F-4DD0-9AAA-88EE8F750B96}">
      <dsp:nvSpPr>
        <dsp:cNvPr id="0" name=""/>
        <dsp:cNvSpPr/>
      </dsp:nvSpPr>
      <dsp:spPr>
        <a:xfrm>
          <a:off x="8670583" y="1273264"/>
          <a:ext cx="1815800" cy="10894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Vinelink</a:t>
          </a:r>
          <a:r>
            <a:rPr lang="en-US" sz="1700" kern="1200" dirty="0"/>
            <a:t>//Bureau of Federal Prisons</a:t>
          </a:r>
        </a:p>
      </dsp:txBody>
      <dsp:txXfrm>
        <a:off x="8670583" y="1273264"/>
        <a:ext cx="1815800" cy="1089480"/>
      </dsp:txXfrm>
    </dsp:sp>
    <dsp:sp modelId="{62137FF9-D735-4A8B-B2B1-177DFDEE17CC}">
      <dsp:nvSpPr>
        <dsp:cNvPr id="0" name=""/>
        <dsp:cNvSpPr/>
      </dsp:nvSpPr>
      <dsp:spPr>
        <a:xfrm>
          <a:off x="681061" y="2544325"/>
          <a:ext cx="1815800" cy="10894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Facebook</a:t>
          </a:r>
        </a:p>
      </dsp:txBody>
      <dsp:txXfrm>
        <a:off x="681061" y="2544325"/>
        <a:ext cx="1815800" cy="1089480"/>
      </dsp:txXfrm>
    </dsp:sp>
    <dsp:sp modelId="{963A185D-C8FC-4388-B766-6BF5B9397674}">
      <dsp:nvSpPr>
        <dsp:cNvPr id="0" name=""/>
        <dsp:cNvSpPr/>
      </dsp:nvSpPr>
      <dsp:spPr>
        <a:xfrm>
          <a:off x="2678442" y="2544325"/>
          <a:ext cx="1815800" cy="10894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Google</a:t>
          </a:r>
        </a:p>
      </dsp:txBody>
      <dsp:txXfrm>
        <a:off x="2678442" y="2544325"/>
        <a:ext cx="1815800" cy="1089480"/>
      </dsp:txXfrm>
    </dsp:sp>
    <dsp:sp modelId="{CA786C12-6C55-4A95-A334-5724E72FC62A}">
      <dsp:nvSpPr>
        <dsp:cNvPr id="0" name=""/>
        <dsp:cNvSpPr/>
      </dsp:nvSpPr>
      <dsp:spPr>
        <a:xfrm>
          <a:off x="4675822" y="2550840"/>
          <a:ext cx="1815800" cy="10894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204s</a:t>
          </a:r>
        </a:p>
      </dsp:txBody>
      <dsp:txXfrm>
        <a:off x="4675822" y="2550840"/>
        <a:ext cx="1815800" cy="1089480"/>
      </dsp:txXfrm>
    </dsp:sp>
    <dsp:sp modelId="{DBF93356-08B8-45B6-A45C-FB0EDC2934AC}">
      <dsp:nvSpPr>
        <dsp:cNvPr id="0" name=""/>
        <dsp:cNvSpPr/>
      </dsp:nvSpPr>
      <dsp:spPr>
        <a:xfrm>
          <a:off x="6673203" y="2544325"/>
          <a:ext cx="1815800" cy="10894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Other Court Records</a:t>
          </a:r>
        </a:p>
      </dsp:txBody>
      <dsp:txXfrm>
        <a:off x="6673203" y="2544325"/>
        <a:ext cx="1815800" cy="1089480"/>
      </dsp:txXfrm>
    </dsp:sp>
    <dsp:sp modelId="{700AB517-F3E4-49E2-8D07-860D5183ED97}">
      <dsp:nvSpPr>
        <dsp:cNvPr id="0" name=""/>
        <dsp:cNvSpPr/>
      </dsp:nvSpPr>
      <dsp:spPr>
        <a:xfrm>
          <a:off x="8670583" y="2544325"/>
          <a:ext cx="1815800" cy="10894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LITE</a:t>
          </a:r>
          <a:endParaRPr lang="en-US" sz="1700" kern="1200" dirty="0"/>
        </a:p>
      </dsp:txBody>
      <dsp:txXfrm>
        <a:off x="8670583" y="2544325"/>
        <a:ext cx="1815800" cy="1089480"/>
      </dsp:txXfrm>
    </dsp:sp>
    <dsp:sp modelId="{E9271260-E24B-4B87-8E82-859461D3D86D}">
      <dsp:nvSpPr>
        <dsp:cNvPr id="0" name=""/>
        <dsp:cNvSpPr/>
      </dsp:nvSpPr>
      <dsp:spPr>
        <a:xfrm>
          <a:off x="681061" y="3815385"/>
          <a:ext cx="1815800" cy="10894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Secretary of State</a:t>
          </a:r>
        </a:p>
      </dsp:txBody>
      <dsp:txXfrm>
        <a:off x="681061" y="3815385"/>
        <a:ext cx="1815800" cy="1089480"/>
      </dsp:txXfrm>
    </dsp:sp>
    <dsp:sp modelId="{3F4C38DB-B974-4114-826B-E68936B5BE7D}">
      <dsp:nvSpPr>
        <dsp:cNvPr id="0" name=""/>
        <dsp:cNvSpPr/>
      </dsp:nvSpPr>
      <dsp:spPr>
        <a:xfrm>
          <a:off x="2678442" y="3815385"/>
          <a:ext cx="1815800" cy="10894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LA MEDS</a:t>
          </a:r>
        </a:p>
      </dsp:txBody>
      <dsp:txXfrm>
        <a:off x="2678442" y="3815385"/>
        <a:ext cx="1815800" cy="1089480"/>
      </dsp:txXfrm>
    </dsp:sp>
    <dsp:sp modelId="{29B87182-27C8-484C-8BBE-550A8F69D25C}">
      <dsp:nvSpPr>
        <dsp:cNvPr id="0" name=""/>
        <dsp:cNvSpPr/>
      </dsp:nvSpPr>
      <dsp:spPr>
        <a:xfrm>
          <a:off x="4675822" y="3815385"/>
          <a:ext cx="1815800" cy="10894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LMFA (Banking Information)</a:t>
          </a:r>
        </a:p>
      </dsp:txBody>
      <dsp:txXfrm>
        <a:off x="4675822" y="3815385"/>
        <a:ext cx="1815800" cy="1089480"/>
      </dsp:txXfrm>
    </dsp:sp>
    <dsp:sp modelId="{C99B9692-C887-493B-B831-6988FDD0D47E}">
      <dsp:nvSpPr>
        <dsp:cNvPr id="0" name=""/>
        <dsp:cNvSpPr/>
      </dsp:nvSpPr>
      <dsp:spPr>
        <a:xfrm>
          <a:off x="6673203" y="3815385"/>
          <a:ext cx="1815800" cy="10894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Cajun</a:t>
          </a:r>
        </a:p>
      </dsp:txBody>
      <dsp:txXfrm>
        <a:off x="6673203" y="3815385"/>
        <a:ext cx="1815800" cy="1089480"/>
      </dsp:txXfrm>
    </dsp:sp>
    <dsp:sp modelId="{6654B46A-3FD7-4643-B5B5-578AA883702D}">
      <dsp:nvSpPr>
        <dsp:cNvPr id="0" name=""/>
        <dsp:cNvSpPr/>
      </dsp:nvSpPr>
      <dsp:spPr>
        <a:xfrm>
          <a:off x="8670583" y="3813729"/>
          <a:ext cx="1815800" cy="10894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Other Ideas?</a:t>
          </a:r>
        </a:p>
      </dsp:txBody>
      <dsp:txXfrm>
        <a:off x="8670583" y="3813729"/>
        <a:ext cx="1815800" cy="1089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34A0A-A885-47A8-B50B-334715F94E0F}">
      <dsp:nvSpPr>
        <dsp:cNvPr id="0" name=""/>
        <dsp:cNvSpPr/>
      </dsp:nvSpPr>
      <dsp:spPr>
        <a:xfrm>
          <a:off x="0" y="0"/>
          <a:ext cx="3283267" cy="458494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976" tIns="330200" rIns="255976" bIns="330200" numCol="1" spcCol="1270" anchor="t" anchorCtr="0">
          <a:noAutofit/>
        </a:bodyPr>
        <a:lstStyle/>
        <a:p>
          <a:pPr marL="0" lvl="0" indent="0" algn="l" defTabSz="977900">
            <a:lnSpc>
              <a:spcPct val="90000"/>
            </a:lnSpc>
            <a:spcBef>
              <a:spcPct val="0"/>
            </a:spcBef>
            <a:spcAft>
              <a:spcPct val="35000"/>
            </a:spcAft>
            <a:buNone/>
          </a:pPr>
          <a:r>
            <a:rPr lang="en-US" sz="2200" kern="1200"/>
            <a:t>Keep Parties Informed</a:t>
          </a:r>
        </a:p>
        <a:p>
          <a:pPr marL="171450" lvl="1" indent="-171450" algn="l" defTabSz="755650">
            <a:lnSpc>
              <a:spcPct val="90000"/>
            </a:lnSpc>
            <a:spcBef>
              <a:spcPct val="0"/>
            </a:spcBef>
            <a:spcAft>
              <a:spcPct val="15000"/>
            </a:spcAft>
            <a:buChar char="•"/>
          </a:pPr>
          <a:r>
            <a:rPr lang="en-US" sz="1700" kern="1200"/>
            <a:t>Maintain contact</a:t>
          </a:r>
          <a:endParaRPr lang="en-US" sz="1700" kern="1200" dirty="0"/>
        </a:p>
        <a:p>
          <a:pPr marL="342900" lvl="2" indent="-171450" algn="l" defTabSz="755650">
            <a:lnSpc>
              <a:spcPct val="90000"/>
            </a:lnSpc>
            <a:spcBef>
              <a:spcPct val="0"/>
            </a:spcBef>
            <a:spcAft>
              <a:spcPct val="15000"/>
            </a:spcAft>
            <a:buChar char="•"/>
          </a:pPr>
          <a:r>
            <a:rPr lang="en-US" sz="1700" kern="1200"/>
            <a:t>Phone </a:t>
          </a:r>
          <a:endParaRPr lang="en-US" sz="1700" kern="1200" dirty="0"/>
        </a:p>
        <a:p>
          <a:pPr marL="342900" lvl="2" indent="-171450" algn="l" defTabSz="755650">
            <a:lnSpc>
              <a:spcPct val="90000"/>
            </a:lnSpc>
            <a:spcBef>
              <a:spcPct val="0"/>
            </a:spcBef>
            <a:spcAft>
              <a:spcPct val="15000"/>
            </a:spcAft>
            <a:buChar char="•"/>
          </a:pPr>
          <a:r>
            <a:rPr lang="en-US" sz="1700" kern="1200"/>
            <a:t>Email</a:t>
          </a:r>
          <a:endParaRPr lang="en-US" sz="1700" kern="1200" dirty="0"/>
        </a:p>
      </dsp:txBody>
      <dsp:txXfrm>
        <a:off x="0" y="1742279"/>
        <a:ext cx="3283267" cy="2750967"/>
      </dsp:txXfrm>
    </dsp:sp>
    <dsp:sp modelId="{EA7B0994-F5D9-49A5-8A9F-3E7CAB7A65F5}">
      <dsp:nvSpPr>
        <dsp:cNvPr id="0" name=""/>
        <dsp:cNvSpPr/>
      </dsp:nvSpPr>
      <dsp:spPr>
        <a:xfrm>
          <a:off x="953891" y="458494"/>
          <a:ext cx="1375483" cy="137548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38" tIns="12700" rIns="10723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55326" y="659929"/>
        <a:ext cx="972613" cy="972613"/>
      </dsp:txXfrm>
    </dsp:sp>
    <dsp:sp modelId="{765535DA-1B62-4573-8948-CA3CE091E1F9}">
      <dsp:nvSpPr>
        <dsp:cNvPr id="0" name=""/>
        <dsp:cNvSpPr/>
      </dsp:nvSpPr>
      <dsp:spPr>
        <a:xfrm>
          <a:off x="0" y="4584874"/>
          <a:ext cx="3283267" cy="72"/>
        </a:xfrm>
        <a:prstGeom prst="rect">
          <a:avLst/>
        </a:prstGeom>
        <a:solidFill>
          <a:schemeClr val="accent5">
            <a:hueOff val="3481973"/>
            <a:satOff val="1538"/>
            <a:lumOff val="-1686"/>
            <a:alphaOff val="0"/>
          </a:schemeClr>
        </a:solidFill>
        <a:ln w="12700" cap="flat" cmpd="sng" algn="ctr">
          <a:solidFill>
            <a:schemeClr val="accent5">
              <a:hueOff val="3481973"/>
              <a:satOff val="1538"/>
              <a:lumOff val="-1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8E2DBC-2B6C-4134-9A5C-A8B6A60654B1}">
      <dsp:nvSpPr>
        <dsp:cNvPr id="0" name=""/>
        <dsp:cNvSpPr/>
      </dsp:nvSpPr>
      <dsp:spPr>
        <a:xfrm>
          <a:off x="3611594" y="0"/>
          <a:ext cx="3283267" cy="4584946"/>
        </a:xfrm>
        <a:prstGeom prst="rect">
          <a:avLst/>
        </a:prstGeom>
        <a:solidFill>
          <a:schemeClr val="accent5">
            <a:tint val="40000"/>
            <a:alpha val="90000"/>
            <a:hueOff val="8627848"/>
            <a:satOff val="-629"/>
            <a:lumOff val="-749"/>
            <a:alphaOff val="0"/>
          </a:schemeClr>
        </a:solidFill>
        <a:ln w="12700" cap="flat" cmpd="sng" algn="ctr">
          <a:solidFill>
            <a:schemeClr val="accent5">
              <a:tint val="40000"/>
              <a:alpha val="90000"/>
              <a:hueOff val="8627848"/>
              <a:satOff val="-629"/>
              <a:lumOff val="-7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976" tIns="330200" rIns="255976" bIns="330200" numCol="1" spcCol="1270" anchor="t" anchorCtr="0">
          <a:noAutofit/>
        </a:bodyPr>
        <a:lstStyle/>
        <a:p>
          <a:pPr marL="0" lvl="0" indent="0" algn="l" defTabSz="977900">
            <a:lnSpc>
              <a:spcPct val="90000"/>
            </a:lnSpc>
            <a:spcBef>
              <a:spcPct val="0"/>
            </a:spcBef>
            <a:spcAft>
              <a:spcPct val="35000"/>
            </a:spcAft>
            <a:buNone/>
          </a:pPr>
          <a:r>
            <a:rPr lang="en-US" sz="2200" kern="1200" dirty="0"/>
            <a:t>Provide       Educational Material</a:t>
          </a:r>
        </a:p>
        <a:p>
          <a:pPr marL="171450" lvl="1" indent="-171450" algn="l" defTabSz="755650">
            <a:lnSpc>
              <a:spcPct val="90000"/>
            </a:lnSpc>
            <a:spcBef>
              <a:spcPct val="0"/>
            </a:spcBef>
            <a:spcAft>
              <a:spcPct val="15000"/>
            </a:spcAft>
            <a:buChar char="•"/>
          </a:pPr>
          <a:r>
            <a:rPr lang="en-US" sz="1700" kern="1200"/>
            <a:t>Process of Establishment and Enforcement </a:t>
          </a:r>
        </a:p>
        <a:p>
          <a:pPr marL="171450" lvl="1" indent="-171450" algn="l" defTabSz="755650">
            <a:lnSpc>
              <a:spcPct val="90000"/>
            </a:lnSpc>
            <a:spcBef>
              <a:spcPct val="0"/>
            </a:spcBef>
            <a:spcAft>
              <a:spcPct val="15000"/>
            </a:spcAft>
            <a:buChar char="•"/>
          </a:pPr>
          <a:r>
            <a:rPr lang="en-US" sz="1700" kern="1200" dirty="0"/>
            <a:t>Responsibilities of Parties</a:t>
          </a:r>
        </a:p>
        <a:p>
          <a:pPr marL="171450" lvl="1" indent="-171450" algn="l" defTabSz="755650">
            <a:lnSpc>
              <a:spcPct val="90000"/>
            </a:lnSpc>
            <a:spcBef>
              <a:spcPct val="0"/>
            </a:spcBef>
            <a:spcAft>
              <a:spcPct val="15000"/>
            </a:spcAft>
            <a:buChar char="•"/>
          </a:pPr>
          <a:r>
            <a:rPr lang="en-US" sz="1700" kern="1200"/>
            <a:t>Timeframes</a:t>
          </a:r>
        </a:p>
      </dsp:txBody>
      <dsp:txXfrm>
        <a:off x="3611594" y="1742279"/>
        <a:ext cx="3283267" cy="2750967"/>
      </dsp:txXfrm>
    </dsp:sp>
    <dsp:sp modelId="{05260E98-7B82-4508-A8CF-5DA809EA39C4}">
      <dsp:nvSpPr>
        <dsp:cNvPr id="0" name=""/>
        <dsp:cNvSpPr/>
      </dsp:nvSpPr>
      <dsp:spPr>
        <a:xfrm>
          <a:off x="4565486" y="458494"/>
          <a:ext cx="1375483" cy="1375483"/>
        </a:xfrm>
        <a:prstGeom prst="ellipse">
          <a:avLst/>
        </a:prstGeom>
        <a:solidFill>
          <a:schemeClr val="accent5">
            <a:hueOff val="6963945"/>
            <a:satOff val="3077"/>
            <a:lumOff val="-3373"/>
            <a:alphaOff val="0"/>
          </a:schemeClr>
        </a:solidFill>
        <a:ln w="12700" cap="flat" cmpd="sng" algn="ctr">
          <a:solidFill>
            <a:schemeClr val="accent5">
              <a:hueOff val="6963945"/>
              <a:satOff val="3077"/>
              <a:lumOff val="-3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38" tIns="12700" rIns="10723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66921" y="659929"/>
        <a:ext cx="972613" cy="972613"/>
      </dsp:txXfrm>
    </dsp:sp>
    <dsp:sp modelId="{FCB818AF-4C28-43C9-BF00-0B545B13E408}">
      <dsp:nvSpPr>
        <dsp:cNvPr id="0" name=""/>
        <dsp:cNvSpPr/>
      </dsp:nvSpPr>
      <dsp:spPr>
        <a:xfrm>
          <a:off x="3611594" y="4584874"/>
          <a:ext cx="3283267" cy="72"/>
        </a:xfrm>
        <a:prstGeom prst="rect">
          <a:avLst/>
        </a:prstGeom>
        <a:solidFill>
          <a:schemeClr val="accent5">
            <a:hueOff val="10445919"/>
            <a:satOff val="4615"/>
            <a:lumOff val="-5059"/>
            <a:alphaOff val="0"/>
          </a:schemeClr>
        </a:solidFill>
        <a:ln w="12700" cap="flat" cmpd="sng" algn="ctr">
          <a:solidFill>
            <a:schemeClr val="accent5">
              <a:hueOff val="10445919"/>
              <a:satOff val="4615"/>
              <a:lumOff val="-5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A4D3F7-509C-4EB0-AEC7-ABD8FFBE835E}">
      <dsp:nvSpPr>
        <dsp:cNvPr id="0" name=""/>
        <dsp:cNvSpPr/>
      </dsp:nvSpPr>
      <dsp:spPr>
        <a:xfrm>
          <a:off x="7223188" y="0"/>
          <a:ext cx="3283267" cy="4584946"/>
        </a:xfrm>
        <a:prstGeom prst="rect">
          <a:avLst/>
        </a:prstGeom>
        <a:solidFill>
          <a:schemeClr val="accent5">
            <a:tint val="40000"/>
            <a:alpha val="90000"/>
            <a:hueOff val="17255696"/>
            <a:satOff val="-1258"/>
            <a:lumOff val="-1497"/>
            <a:alphaOff val="0"/>
          </a:schemeClr>
        </a:solidFill>
        <a:ln w="12700" cap="flat" cmpd="sng" algn="ctr">
          <a:solidFill>
            <a:schemeClr val="accent5">
              <a:tint val="40000"/>
              <a:alpha val="90000"/>
              <a:hueOff val="17255696"/>
              <a:satOff val="-1258"/>
              <a:lumOff val="-14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976" tIns="330200" rIns="255976" bIns="330200" numCol="1" spcCol="1270" anchor="t" anchorCtr="0">
          <a:noAutofit/>
        </a:bodyPr>
        <a:lstStyle/>
        <a:p>
          <a:pPr marL="0" lvl="0" indent="0" algn="l" defTabSz="977900">
            <a:lnSpc>
              <a:spcPct val="90000"/>
            </a:lnSpc>
            <a:spcBef>
              <a:spcPct val="0"/>
            </a:spcBef>
            <a:spcAft>
              <a:spcPct val="35000"/>
            </a:spcAft>
            <a:buNone/>
          </a:pPr>
          <a:r>
            <a:rPr lang="en-US" sz="2200" kern="1200"/>
            <a:t>Explain Roles</a:t>
          </a:r>
        </a:p>
        <a:p>
          <a:pPr marL="171450" lvl="1" indent="-171450" algn="l" defTabSz="755650">
            <a:lnSpc>
              <a:spcPct val="90000"/>
            </a:lnSpc>
            <a:spcBef>
              <a:spcPct val="0"/>
            </a:spcBef>
            <a:spcAft>
              <a:spcPct val="15000"/>
            </a:spcAft>
            <a:buChar char="•"/>
          </a:pPr>
          <a:r>
            <a:rPr lang="en-US" sz="1700" kern="1200"/>
            <a:t>DCFS</a:t>
          </a:r>
        </a:p>
        <a:p>
          <a:pPr marL="171450" lvl="1" indent="-171450" algn="l" defTabSz="755650">
            <a:lnSpc>
              <a:spcPct val="90000"/>
            </a:lnSpc>
            <a:spcBef>
              <a:spcPct val="0"/>
            </a:spcBef>
            <a:spcAft>
              <a:spcPct val="15000"/>
            </a:spcAft>
            <a:buChar char="•"/>
          </a:pPr>
          <a:r>
            <a:rPr lang="en-US" sz="1700" kern="1200"/>
            <a:t>DA</a:t>
          </a:r>
        </a:p>
        <a:p>
          <a:pPr marL="171450" lvl="1" indent="-171450" algn="l" defTabSz="755650">
            <a:lnSpc>
              <a:spcPct val="90000"/>
            </a:lnSpc>
            <a:spcBef>
              <a:spcPct val="0"/>
            </a:spcBef>
            <a:spcAft>
              <a:spcPct val="15000"/>
            </a:spcAft>
            <a:buChar char="•"/>
          </a:pPr>
          <a:r>
            <a:rPr lang="en-US" sz="1700" kern="1200"/>
            <a:t>Court</a:t>
          </a:r>
        </a:p>
        <a:p>
          <a:pPr marL="171450" lvl="1" indent="-171450" algn="l" defTabSz="755650">
            <a:lnSpc>
              <a:spcPct val="90000"/>
            </a:lnSpc>
            <a:spcBef>
              <a:spcPct val="0"/>
            </a:spcBef>
            <a:spcAft>
              <a:spcPct val="15000"/>
            </a:spcAft>
            <a:buChar char="•"/>
          </a:pPr>
          <a:r>
            <a:rPr lang="en-US" sz="1700" kern="1200"/>
            <a:t>Sheriff’s Office</a:t>
          </a:r>
        </a:p>
        <a:p>
          <a:pPr marL="171450" lvl="1" indent="-171450" algn="l" defTabSz="755650">
            <a:lnSpc>
              <a:spcPct val="90000"/>
            </a:lnSpc>
            <a:spcBef>
              <a:spcPct val="0"/>
            </a:spcBef>
            <a:spcAft>
              <a:spcPct val="15000"/>
            </a:spcAft>
            <a:buChar char="•"/>
          </a:pPr>
          <a:r>
            <a:rPr lang="en-US" sz="1700" kern="1200"/>
            <a:t>Parties </a:t>
          </a:r>
        </a:p>
      </dsp:txBody>
      <dsp:txXfrm>
        <a:off x="7223188" y="1742279"/>
        <a:ext cx="3283267" cy="2750967"/>
      </dsp:txXfrm>
    </dsp:sp>
    <dsp:sp modelId="{83BDB9FA-3A87-4F58-B35F-9916BE630370}">
      <dsp:nvSpPr>
        <dsp:cNvPr id="0" name=""/>
        <dsp:cNvSpPr/>
      </dsp:nvSpPr>
      <dsp:spPr>
        <a:xfrm>
          <a:off x="8177080" y="458494"/>
          <a:ext cx="1375483" cy="1375483"/>
        </a:xfrm>
        <a:prstGeom prst="ellipse">
          <a:avLst/>
        </a:prstGeom>
        <a:solidFill>
          <a:schemeClr val="accent5">
            <a:hueOff val="13927891"/>
            <a:satOff val="6154"/>
            <a:lumOff val="-6746"/>
            <a:alphaOff val="0"/>
          </a:schemeClr>
        </a:solidFill>
        <a:ln w="12700" cap="flat" cmpd="sng" algn="ctr">
          <a:solidFill>
            <a:schemeClr val="accent5">
              <a:hueOff val="13927891"/>
              <a:satOff val="6154"/>
              <a:lumOff val="-67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38" tIns="12700" rIns="10723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378515" y="659929"/>
        <a:ext cx="972613" cy="972613"/>
      </dsp:txXfrm>
    </dsp:sp>
    <dsp:sp modelId="{3F43458B-0375-4401-95BD-BC5BDD0F9103}">
      <dsp:nvSpPr>
        <dsp:cNvPr id="0" name=""/>
        <dsp:cNvSpPr/>
      </dsp:nvSpPr>
      <dsp:spPr>
        <a:xfrm>
          <a:off x="7223188" y="4584874"/>
          <a:ext cx="3283267" cy="72"/>
        </a:xfrm>
        <a:prstGeom prst="rect">
          <a:avLst/>
        </a:prstGeom>
        <a:solidFill>
          <a:schemeClr val="accent5">
            <a:hueOff val="17409864"/>
            <a:satOff val="7692"/>
            <a:lumOff val="-8432"/>
            <a:alphaOff val="0"/>
          </a:schemeClr>
        </a:solidFill>
        <a:ln w="12700" cap="flat" cmpd="sng" algn="ctr">
          <a:solidFill>
            <a:schemeClr val="accent5">
              <a:hueOff val="17409864"/>
              <a:satOff val="7692"/>
              <a:lumOff val="-8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0311B-FE22-46FC-B4C9-22473BD2147F}">
      <dsp:nvSpPr>
        <dsp:cNvPr id="0" name=""/>
        <dsp:cNvSpPr/>
      </dsp:nvSpPr>
      <dsp:spPr>
        <a:xfrm>
          <a:off x="679050" y="581261"/>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A6A82-D15C-4C7F-BCF0-08E48875FC57}">
      <dsp:nvSpPr>
        <dsp:cNvPr id="0" name=""/>
        <dsp:cNvSpPr/>
      </dsp:nvSpPr>
      <dsp:spPr>
        <a:xfrm>
          <a:off x="1081237" y="98344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217EE9-F5A3-4A66-B1F3-D7C68DA72D57}">
      <dsp:nvSpPr>
        <dsp:cNvPr id="0" name=""/>
        <dsp:cNvSpPr/>
      </dsp:nvSpPr>
      <dsp:spPr>
        <a:xfrm>
          <a:off x="75768" y="305626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LASES Updates</a:t>
          </a:r>
        </a:p>
      </dsp:txBody>
      <dsp:txXfrm>
        <a:off x="75768" y="3056262"/>
        <a:ext cx="3093750" cy="720000"/>
      </dsp:txXfrm>
    </dsp:sp>
    <dsp:sp modelId="{67D5BD29-3964-4642-BA3D-BDFCBD60D163}">
      <dsp:nvSpPr>
        <dsp:cNvPr id="0" name=""/>
        <dsp:cNvSpPr/>
      </dsp:nvSpPr>
      <dsp:spPr>
        <a:xfrm>
          <a:off x="4314206" y="581261"/>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9AC931-4D7E-47AF-8A05-70948CC88791}">
      <dsp:nvSpPr>
        <dsp:cNvPr id="0" name=""/>
        <dsp:cNvSpPr/>
      </dsp:nvSpPr>
      <dsp:spPr>
        <a:xfrm>
          <a:off x="4716393" y="98344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37FD1B-11FF-4A67-9255-C1AB22A8F2A4}">
      <dsp:nvSpPr>
        <dsp:cNvPr id="0" name=""/>
        <dsp:cNvSpPr/>
      </dsp:nvSpPr>
      <dsp:spPr>
        <a:xfrm>
          <a:off x="3710925" y="305626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Documentation</a:t>
          </a:r>
        </a:p>
      </dsp:txBody>
      <dsp:txXfrm>
        <a:off x="3710925" y="3056262"/>
        <a:ext cx="3093750" cy="720000"/>
      </dsp:txXfrm>
    </dsp:sp>
    <dsp:sp modelId="{40060863-2137-4FC9-9076-CC6DE3963403}">
      <dsp:nvSpPr>
        <dsp:cNvPr id="0" name=""/>
        <dsp:cNvSpPr/>
      </dsp:nvSpPr>
      <dsp:spPr>
        <a:xfrm>
          <a:off x="7949362" y="581261"/>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EF93DA-CF2F-4A49-AC5C-722BF7368FDA}">
      <dsp:nvSpPr>
        <dsp:cNvPr id="0" name=""/>
        <dsp:cNvSpPr/>
      </dsp:nvSpPr>
      <dsp:spPr>
        <a:xfrm>
          <a:off x="8351550" y="98344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29C380-A25A-42A1-9F5E-A3304C5B3E65}">
      <dsp:nvSpPr>
        <dsp:cNvPr id="0" name=""/>
        <dsp:cNvSpPr/>
      </dsp:nvSpPr>
      <dsp:spPr>
        <a:xfrm>
          <a:off x="7346081" y="305626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Locate</a:t>
          </a:r>
        </a:p>
      </dsp:txBody>
      <dsp:txXfrm>
        <a:off x="7346081" y="3056262"/>
        <a:ext cx="3093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8EE27-8661-49B7-9382-CB7B152F88BE}">
      <dsp:nvSpPr>
        <dsp:cNvPr id="0" name=""/>
        <dsp:cNvSpPr/>
      </dsp:nvSpPr>
      <dsp:spPr>
        <a:xfrm>
          <a:off x="6434107" y="1742803"/>
          <a:ext cx="91440" cy="639731"/>
        </a:xfrm>
        <a:custGeom>
          <a:avLst/>
          <a:gdLst/>
          <a:ahLst/>
          <a:cxnLst/>
          <a:rect l="0" t="0" r="0" b="0"/>
          <a:pathLst>
            <a:path>
              <a:moveTo>
                <a:pt x="45720" y="0"/>
              </a:moveTo>
              <a:lnTo>
                <a:pt x="45720" y="639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23BD7E-0A83-48B7-BF7F-EBA111A53BB5}">
      <dsp:nvSpPr>
        <dsp:cNvPr id="0" name=""/>
        <dsp:cNvSpPr/>
      </dsp:nvSpPr>
      <dsp:spPr>
        <a:xfrm>
          <a:off x="3080" y="346025"/>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83078-5345-40A3-95B6-E1A6A96B2EDC}">
      <dsp:nvSpPr>
        <dsp:cNvPr id="0" name=""/>
        <dsp:cNvSpPr/>
      </dsp:nvSpPr>
      <dsp:spPr>
        <a:xfrm>
          <a:off x="247486" y="578211"/>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Indexing to FILENET real-time</a:t>
          </a:r>
        </a:p>
      </dsp:txBody>
      <dsp:txXfrm>
        <a:off x="288396" y="619121"/>
        <a:ext cx="2117829" cy="1314957"/>
      </dsp:txXfrm>
    </dsp:sp>
    <dsp:sp modelId="{45BF6AAC-8D2A-4189-A8C9-300BD9C8196F}">
      <dsp:nvSpPr>
        <dsp:cNvPr id="0" name=""/>
        <dsp:cNvSpPr/>
      </dsp:nvSpPr>
      <dsp:spPr>
        <a:xfrm>
          <a:off x="2691541" y="346025"/>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02554-EBF2-466A-A9BB-EEB57F7C0BF9}">
      <dsp:nvSpPr>
        <dsp:cNvPr id="0" name=""/>
        <dsp:cNvSpPr/>
      </dsp:nvSpPr>
      <dsp:spPr>
        <a:xfrm>
          <a:off x="2935947" y="578211"/>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Official Record</a:t>
          </a:r>
        </a:p>
      </dsp:txBody>
      <dsp:txXfrm>
        <a:off x="2976857" y="619121"/>
        <a:ext cx="2117829" cy="1314957"/>
      </dsp:txXfrm>
    </dsp:sp>
    <dsp:sp modelId="{B36063DA-3E12-4278-A472-7C527BBDB77F}">
      <dsp:nvSpPr>
        <dsp:cNvPr id="0" name=""/>
        <dsp:cNvSpPr/>
      </dsp:nvSpPr>
      <dsp:spPr>
        <a:xfrm>
          <a:off x="5380002" y="346025"/>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82DF5-1F77-43F8-BDCF-A3FA22817D34}">
      <dsp:nvSpPr>
        <dsp:cNvPr id="0" name=""/>
        <dsp:cNvSpPr/>
      </dsp:nvSpPr>
      <dsp:spPr>
        <a:xfrm>
          <a:off x="5624408" y="578211"/>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Electronic</a:t>
          </a:r>
        </a:p>
      </dsp:txBody>
      <dsp:txXfrm>
        <a:off x="5665318" y="619121"/>
        <a:ext cx="2117829" cy="1314957"/>
      </dsp:txXfrm>
    </dsp:sp>
    <dsp:sp modelId="{0EC716B2-74D6-4173-B688-6A054F9B0F54}">
      <dsp:nvSpPr>
        <dsp:cNvPr id="0" name=""/>
        <dsp:cNvSpPr/>
      </dsp:nvSpPr>
      <dsp:spPr>
        <a:xfrm>
          <a:off x="5380002" y="2382535"/>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DBFAC3-75C1-4A62-BB40-2C7171C9A899}">
      <dsp:nvSpPr>
        <dsp:cNvPr id="0" name=""/>
        <dsp:cNvSpPr/>
      </dsp:nvSpPr>
      <dsp:spPr>
        <a:xfrm>
          <a:off x="5624408" y="2614720"/>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Any office can review</a:t>
          </a:r>
        </a:p>
      </dsp:txBody>
      <dsp:txXfrm>
        <a:off x="5665318" y="2655630"/>
        <a:ext cx="2117829" cy="1314957"/>
      </dsp:txXfrm>
    </dsp:sp>
    <dsp:sp modelId="{C64FD80C-2327-4659-8073-CBBFE3B8841D}">
      <dsp:nvSpPr>
        <dsp:cNvPr id="0" name=""/>
        <dsp:cNvSpPr/>
      </dsp:nvSpPr>
      <dsp:spPr>
        <a:xfrm>
          <a:off x="8068463" y="346025"/>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E9E05-51DC-4AB5-8278-F5BE6E04589D}">
      <dsp:nvSpPr>
        <dsp:cNvPr id="0" name=""/>
        <dsp:cNvSpPr/>
      </dsp:nvSpPr>
      <dsp:spPr>
        <a:xfrm>
          <a:off x="8312869" y="578211"/>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Easier integration with GovLink</a:t>
          </a:r>
        </a:p>
      </dsp:txBody>
      <dsp:txXfrm>
        <a:off x="8353779" y="619121"/>
        <a:ext cx="2117829" cy="1314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39939-754D-4F9E-86F4-E901467D2FF9}">
      <dsp:nvSpPr>
        <dsp:cNvPr id="0" name=""/>
        <dsp:cNvSpPr/>
      </dsp:nvSpPr>
      <dsp:spPr>
        <a:xfrm>
          <a:off x="0" y="1792"/>
          <a:ext cx="6812280" cy="763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74E7DD-1EF1-4CAE-9535-3B2966220479}">
      <dsp:nvSpPr>
        <dsp:cNvPr id="0" name=""/>
        <dsp:cNvSpPr/>
      </dsp:nvSpPr>
      <dsp:spPr>
        <a:xfrm>
          <a:off x="231054" y="173651"/>
          <a:ext cx="420099" cy="420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E26382-24B9-4581-8CB6-02E846454EAA}">
      <dsp:nvSpPr>
        <dsp:cNvPr id="0" name=""/>
        <dsp:cNvSpPr/>
      </dsp:nvSpPr>
      <dsp:spPr>
        <a:xfrm>
          <a:off x="882209" y="1792"/>
          <a:ext cx="5930070" cy="76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37" tIns="80837" rIns="80837" bIns="80837" numCol="1" spcCol="1270" anchor="ctr" anchorCtr="0">
          <a:noAutofit/>
        </a:bodyPr>
        <a:lstStyle/>
        <a:p>
          <a:pPr marL="0" lvl="0" indent="0" algn="l" defTabSz="844550">
            <a:lnSpc>
              <a:spcPct val="100000"/>
            </a:lnSpc>
            <a:spcBef>
              <a:spcPct val="0"/>
            </a:spcBef>
            <a:spcAft>
              <a:spcPct val="35000"/>
            </a:spcAft>
            <a:buNone/>
          </a:pPr>
          <a:r>
            <a:rPr lang="en-US" sz="1900" kern="1200"/>
            <a:t>Mailing</a:t>
          </a:r>
        </a:p>
      </dsp:txBody>
      <dsp:txXfrm>
        <a:off x="882209" y="1792"/>
        <a:ext cx="5930070" cy="763817"/>
      </dsp:txXfrm>
    </dsp:sp>
    <dsp:sp modelId="{DA62AD55-0C20-470C-B1E4-2EBE5AA93E8D}">
      <dsp:nvSpPr>
        <dsp:cNvPr id="0" name=""/>
        <dsp:cNvSpPr/>
      </dsp:nvSpPr>
      <dsp:spPr>
        <a:xfrm>
          <a:off x="0" y="956564"/>
          <a:ext cx="6812280" cy="763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192197-1547-4AED-8B5D-43C67867BBB2}">
      <dsp:nvSpPr>
        <dsp:cNvPr id="0" name=""/>
        <dsp:cNvSpPr/>
      </dsp:nvSpPr>
      <dsp:spPr>
        <a:xfrm>
          <a:off x="231054" y="1128423"/>
          <a:ext cx="420099" cy="420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A62C3D-BC72-4D96-B56C-7FB7F010A89E}">
      <dsp:nvSpPr>
        <dsp:cNvPr id="0" name=""/>
        <dsp:cNvSpPr/>
      </dsp:nvSpPr>
      <dsp:spPr>
        <a:xfrm>
          <a:off x="882209" y="956564"/>
          <a:ext cx="5930070" cy="76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37" tIns="80837" rIns="80837" bIns="80837" numCol="1" spcCol="1270" anchor="ctr" anchorCtr="0">
          <a:noAutofit/>
        </a:bodyPr>
        <a:lstStyle/>
        <a:p>
          <a:pPr marL="0" lvl="0" indent="0" algn="l" defTabSz="844550">
            <a:lnSpc>
              <a:spcPct val="100000"/>
            </a:lnSpc>
            <a:spcBef>
              <a:spcPct val="0"/>
            </a:spcBef>
            <a:spcAft>
              <a:spcPct val="35000"/>
            </a:spcAft>
            <a:buNone/>
          </a:pPr>
          <a:r>
            <a:rPr lang="en-US" sz="1900" kern="1200"/>
            <a:t>Residential</a:t>
          </a:r>
        </a:p>
      </dsp:txBody>
      <dsp:txXfrm>
        <a:off x="882209" y="956564"/>
        <a:ext cx="5930070" cy="763817"/>
      </dsp:txXfrm>
    </dsp:sp>
    <dsp:sp modelId="{29E892B5-B548-405A-AE57-843ADC48F02A}">
      <dsp:nvSpPr>
        <dsp:cNvPr id="0" name=""/>
        <dsp:cNvSpPr/>
      </dsp:nvSpPr>
      <dsp:spPr>
        <a:xfrm>
          <a:off x="0" y="1916080"/>
          <a:ext cx="6812280" cy="763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5449BE-727B-4C3A-AD70-A356EB1B41ED}">
      <dsp:nvSpPr>
        <dsp:cNvPr id="0" name=""/>
        <dsp:cNvSpPr/>
      </dsp:nvSpPr>
      <dsp:spPr>
        <a:xfrm>
          <a:off x="231054" y="2083195"/>
          <a:ext cx="420099" cy="420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7F5051-A72D-4AFE-A0A6-C9902503F1C2}">
      <dsp:nvSpPr>
        <dsp:cNvPr id="0" name=""/>
        <dsp:cNvSpPr/>
      </dsp:nvSpPr>
      <dsp:spPr>
        <a:xfrm>
          <a:off x="882209" y="1911336"/>
          <a:ext cx="5930070" cy="76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37" tIns="80837" rIns="80837" bIns="80837" numCol="1" spcCol="1270" anchor="ctr" anchorCtr="0">
          <a:noAutofit/>
        </a:bodyPr>
        <a:lstStyle/>
        <a:p>
          <a:pPr marL="0" lvl="0" indent="0" algn="l" defTabSz="844550">
            <a:lnSpc>
              <a:spcPct val="100000"/>
            </a:lnSpc>
            <a:spcBef>
              <a:spcPct val="0"/>
            </a:spcBef>
            <a:spcAft>
              <a:spcPct val="35000"/>
            </a:spcAft>
            <a:buNone/>
          </a:pPr>
          <a:r>
            <a:rPr lang="en-US" sz="1900" kern="1200" dirty="0"/>
            <a:t>Service of Process</a:t>
          </a:r>
        </a:p>
      </dsp:txBody>
      <dsp:txXfrm>
        <a:off x="882209" y="1911336"/>
        <a:ext cx="5930070" cy="763817"/>
      </dsp:txXfrm>
    </dsp:sp>
    <dsp:sp modelId="{A6077823-0069-415F-AA12-847DE256937D}">
      <dsp:nvSpPr>
        <dsp:cNvPr id="0" name=""/>
        <dsp:cNvSpPr/>
      </dsp:nvSpPr>
      <dsp:spPr>
        <a:xfrm>
          <a:off x="0" y="2866109"/>
          <a:ext cx="6812280" cy="763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F2E70E-76D7-40A9-AC2D-AAA421AAE3E0}">
      <dsp:nvSpPr>
        <dsp:cNvPr id="0" name=""/>
        <dsp:cNvSpPr/>
      </dsp:nvSpPr>
      <dsp:spPr>
        <a:xfrm>
          <a:off x="231054" y="3037968"/>
          <a:ext cx="420099" cy="42009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516EB632-DDE0-46A8-ADDA-DC364FABD2EB}">
      <dsp:nvSpPr>
        <dsp:cNvPr id="0" name=""/>
        <dsp:cNvSpPr/>
      </dsp:nvSpPr>
      <dsp:spPr>
        <a:xfrm>
          <a:off x="882209" y="2866109"/>
          <a:ext cx="5930070" cy="76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37" tIns="80837" rIns="80837" bIns="80837" numCol="1" spcCol="1270" anchor="ctr" anchorCtr="0">
          <a:noAutofit/>
        </a:bodyPr>
        <a:lstStyle/>
        <a:p>
          <a:pPr marL="0" lvl="0" indent="0" algn="l" defTabSz="844550">
            <a:lnSpc>
              <a:spcPct val="100000"/>
            </a:lnSpc>
            <a:spcBef>
              <a:spcPct val="0"/>
            </a:spcBef>
            <a:spcAft>
              <a:spcPct val="35000"/>
            </a:spcAft>
            <a:buNone/>
          </a:pPr>
          <a:r>
            <a:rPr lang="en-US" sz="1900" kern="1200" dirty="0"/>
            <a:t>Not Verified</a:t>
          </a:r>
        </a:p>
      </dsp:txBody>
      <dsp:txXfrm>
        <a:off x="882209" y="2866109"/>
        <a:ext cx="5930070" cy="763817"/>
      </dsp:txXfrm>
    </dsp:sp>
    <dsp:sp modelId="{9A3C7498-C8BB-436C-87CC-A05F14DFE2FF}">
      <dsp:nvSpPr>
        <dsp:cNvPr id="0" name=""/>
        <dsp:cNvSpPr/>
      </dsp:nvSpPr>
      <dsp:spPr>
        <a:xfrm>
          <a:off x="0" y="3820881"/>
          <a:ext cx="6812280" cy="763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B7CEC-F6BC-4FD5-8708-B1897565EB3B}">
      <dsp:nvSpPr>
        <dsp:cNvPr id="0" name=""/>
        <dsp:cNvSpPr/>
      </dsp:nvSpPr>
      <dsp:spPr>
        <a:xfrm>
          <a:off x="231054" y="3992740"/>
          <a:ext cx="420099" cy="42009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4556A-0FE7-43E4-BFFE-BF790522B7AD}">
      <dsp:nvSpPr>
        <dsp:cNvPr id="0" name=""/>
        <dsp:cNvSpPr/>
      </dsp:nvSpPr>
      <dsp:spPr>
        <a:xfrm>
          <a:off x="882209" y="3820881"/>
          <a:ext cx="5930070" cy="76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37" tIns="80837" rIns="80837" bIns="80837" numCol="1" spcCol="1270" anchor="ctr" anchorCtr="0">
          <a:noAutofit/>
        </a:bodyPr>
        <a:lstStyle/>
        <a:p>
          <a:pPr marL="0" lvl="0" indent="0" algn="l" defTabSz="844550">
            <a:lnSpc>
              <a:spcPct val="100000"/>
            </a:lnSpc>
            <a:spcBef>
              <a:spcPct val="0"/>
            </a:spcBef>
            <a:spcAft>
              <a:spcPct val="35000"/>
            </a:spcAft>
            <a:buNone/>
          </a:pPr>
          <a:r>
            <a:rPr lang="en-US" sz="1900" kern="1200" dirty="0"/>
            <a:t>Verified Not Valid</a:t>
          </a:r>
        </a:p>
      </dsp:txBody>
      <dsp:txXfrm>
        <a:off x="882209" y="3820881"/>
        <a:ext cx="5930070" cy="763817"/>
      </dsp:txXfrm>
    </dsp:sp>
    <dsp:sp modelId="{C267A7B7-BE4E-4058-8875-FD89A29623D2}">
      <dsp:nvSpPr>
        <dsp:cNvPr id="0" name=""/>
        <dsp:cNvSpPr/>
      </dsp:nvSpPr>
      <dsp:spPr>
        <a:xfrm>
          <a:off x="0" y="4775653"/>
          <a:ext cx="6812280" cy="763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8BC8B-8DC3-42DE-B55B-453E717F7984}">
      <dsp:nvSpPr>
        <dsp:cNvPr id="0" name=""/>
        <dsp:cNvSpPr/>
      </dsp:nvSpPr>
      <dsp:spPr>
        <a:xfrm>
          <a:off x="231054" y="4947512"/>
          <a:ext cx="420099" cy="420099"/>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0395C-9068-459D-8616-10648EC7E439}">
      <dsp:nvSpPr>
        <dsp:cNvPr id="0" name=""/>
        <dsp:cNvSpPr/>
      </dsp:nvSpPr>
      <dsp:spPr>
        <a:xfrm>
          <a:off x="882209" y="4775653"/>
          <a:ext cx="5930070" cy="76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37" tIns="80837" rIns="80837" bIns="80837" numCol="1" spcCol="1270" anchor="ctr" anchorCtr="0">
          <a:noAutofit/>
        </a:bodyPr>
        <a:lstStyle/>
        <a:p>
          <a:pPr marL="0" lvl="0" indent="0" algn="l" defTabSz="844550">
            <a:lnSpc>
              <a:spcPct val="100000"/>
            </a:lnSpc>
            <a:spcBef>
              <a:spcPct val="0"/>
            </a:spcBef>
            <a:spcAft>
              <a:spcPct val="35000"/>
            </a:spcAft>
            <a:buNone/>
          </a:pPr>
          <a:r>
            <a:rPr lang="en-US" sz="1900" kern="1200" dirty="0"/>
            <a:t>Verified Valid</a:t>
          </a:r>
        </a:p>
      </dsp:txBody>
      <dsp:txXfrm>
        <a:off x="882209" y="4775653"/>
        <a:ext cx="5930070" cy="7638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778CD-6CFE-4B50-BD68-CFDFF40532AC}">
      <dsp:nvSpPr>
        <dsp:cNvPr id="0" name=""/>
        <dsp:cNvSpPr/>
      </dsp:nvSpPr>
      <dsp:spPr>
        <a:xfrm>
          <a:off x="0" y="0"/>
          <a:ext cx="4937125" cy="36941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678" tIns="0" rIns="487678" bIns="330200" numCol="1" spcCol="1270" anchor="t" anchorCtr="0">
          <a:noAutofit/>
        </a:bodyPr>
        <a:lstStyle/>
        <a:p>
          <a:pPr marL="0" lvl="0" indent="0" algn="l" defTabSz="1155700">
            <a:lnSpc>
              <a:spcPct val="90000"/>
            </a:lnSpc>
            <a:spcBef>
              <a:spcPct val="0"/>
            </a:spcBef>
            <a:spcAft>
              <a:spcPct val="35000"/>
            </a:spcAft>
            <a:buNone/>
          </a:pPr>
          <a:endParaRPr lang="en-US" sz="2600" kern="1200" dirty="0"/>
        </a:p>
      </dsp:txBody>
      <dsp:txXfrm>
        <a:off x="0" y="1477644"/>
        <a:ext cx="4937125" cy="2216467"/>
      </dsp:txXfrm>
    </dsp:sp>
    <dsp:sp modelId="{8DDE6355-FE89-450C-9A21-13CD70C5AF54}">
      <dsp:nvSpPr>
        <dsp:cNvPr id="0" name=""/>
        <dsp:cNvSpPr/>
      </dsp:nvSpPr>
      <dsp:spPr>
        <a:xfrm>
          <a:off x="0" y="0"/>
          <a:ext cx="4937125" cy="147764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87678" tIns="165100" rIns="487678"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0" y="0"/>
        <a:ext cx="4937125" cy="14776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EEEF5-A673-4D38-97E5-E0B9B04AE289}">
      <dsp:nvSpPr>
        <dsp:cNvPr id="0" name=""/>
        <dsp:cNvSpPr/>
      </dsp:nvSpPr>
      <dsp:spPr>
        <a:xfrm>
          <a:off x="0" y="87925"/>
          <a:ext cx="493776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ARDA</a:t>
          </a:r>
        </a:p>
      </dsp:txBody>
      <dsp:txXfrm>
        <a:off x="22246" y="110171"/>
        <a:ext cx="4893268" cy="411223"/>
      </dsp:txXfrm>
    </dsp:sp>
    <dsp:sp modelId="{8E581927-2636-4DF1-AE19-F3A2DB067E45}">
      <dsp:nvSpPr>
        <dsp:cNvPr id="0" name=""/>
        <dsp:cNvSpPr/>
      </dsp:nvSpPr>
      <dsp:spPr>
        <a:xfrm>
          <a:off x="0" y="598360"/>
          <a:ext cx="493776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APD1</a:t>
          </a:r>
        </a:p>
      </dsp:txBody>
      <dsp:txXfrm>
        <a:off x="22246" y="620606"/>
        <a:ext cx="4893268" cy="411223"/>
      </dsp:txXfrm>
    </dsp:sp>
    <dsp:sp modelId="{BDA010A5-176F-44CA-B730-47E8C2FF3115}">
      <dsp:nvSpPr>
        <dsp:cNvPr id="0" name=""/>
        <dsp:cNvSpPr/>
      </dsp:nvSpPr>
      <dsp:spPr>
        <a:xfrm>
          <a:off x="0" y="1108795"/>
          <a:ext cx="493776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LICC </a:t>
          </a:r>
        </a:p>
      </dsp:txBody>
      <dsp:txXfrm>
        <a:off x="22246" y="1131041"/>
        <a:ext cx="4893268" cy="411223"/>
      </dsp:txXfrm>
    </dsp:sp>
    <dsp:sp modelId="{F92922C8-7A32-4910-8776-C85BBBB3E1DD}">
      <dsp:nvSpPr>
        <dsp:cNvPr id="0" name=""/>
        <dsp:cNvSpPr/>
      </dsp:nvSpPr>
      <dsp:spPr>
        <a:xfrm>
          <a:off x="0" y="1619230"/>
          <a:ext cx="493776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EMDA</a:t>
          </a:r>
        </a:p>
      </dsp:txBody>
      <dsp:txXfrm>
        <a:off x="22246" y="1641476"/>
        <a:ext cx="4893268" cy="411223"/>
      </dsp:txXfrm>
    </dsp:sp>
    <dsp:sp modelId="{F41629FA-7420-44CA-BB23-80A7C4402D3E}">
      <dsp:nvSpPr>
        <dsp:cNvPr id="0" name=""/>
        <dsp:cNvSpPr/>
      </dsp:nvSpPr>
      <dsp:spPr>
        <a:xfrm>
          <a:off x="0" y="2129665"/>
          <a:ext cx="493776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CONA</a:t>
          </a:r>
        </a:p>
      </dsp:txBody>
      <dsp:txXfrm>
        <a:off x="22246" y="2151911"/>
        <a:ext cx="4893268" cy="411223"/>
      </dsp:txXfrm>
    </dsp:sp>
    <dsp:sp modelId="{477E8593-82C5-4944-A68F-52FDE12B3D2B}">
      <dsp:nvSpPr>
        <dsp:cNvPr id="0" name=""/>
        <dsp:cNvSpPr/>
      </dsp:nvSpPr>
      <dsp:spPr>
        <a:xfrm>
          <a:off x="0" y="2640100"/>
          <a:ext cx="493776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MOFD</a:t>
          </a:r>
        </a:p>
      </dsp:txBody>
      <dsp:txXfrm>
        <a:off x="22246" y="2662346"/>
        <a:ext cx="4893268" cy="411223"/>
      </dsp:txXfrm>
    </dsp:sp>
    <dsp:sp modelId="{E4121CA6-FFA2-4540-B520-376DF9EF0AD2}">
      <dsp:nvSpPr>
        <dsp:cNvPr id="0" name=""/>
        <dsp:cNvSpPr/>
      </dsp:nvSpPr>
      <dsp:spPr>
        <a:xfrm>
          <a:off x="0" y="3150535"/>
          <a:ext cx="493776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LICI</a:t>
          </a:r>
        </a:p>
      </dsp:txBody>
      <dsp:txXfrm>
        <a:off x="22246" y="3172781"/>
        <a:ext cx="4893268" cy="4112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BFCBD-290B-4EE3-A213-70B1D4BF24E1}">
      <dsp:nvSpPr>
        <dsp:cNvPr id="0" name=""/>
        <dsp:cNvSpPr/>
      </dsp:nvSpPr>
      <dsp:spPr>
        <a:xfrm>
          <a:off x="438804" y="1749"/>
          <a:ext cx="3690676" cy="3690676"/>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A342338C-1FD8-484F-B67F-1BC7FA054FD2}">
      <dsp:nvSpPr>
        <dsp:cNvPr id="0" name=""/>
        <dsp:cNvSpPr/>
      </dsp:nvSpPr>
      <dsp:spPr>
        <a:xfrm>
          <a:off x="613391" y="156758"/>
          <a:ext cx="664321" cy="664321"/>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7AD1C345-EF8D-4344-8576-1162C439DCF8}">
      <dsp:nvSpPr>
        <dsp:cNvPr id="0" name=""/>
        <dsp:cNvSpPr/>
      </dsp:nvSpPr>
      <dsp:spPr>
        <a:xfrm>
          <a:off x="945552" y="156758"/>
          <a:ext cx="3553402" cy="664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b="0" u="sng" kern="1200" dirty="0">
              <a:latin typeface="+mj-lt"/>
            </a:rPr>
            <a:t>Types</a:t>
          </a:r>
        </a:p>
      </dsp:txBody>
      <dsp:txXfrm>
        <a:off x="945552" y="156758"/>
        <a:ext cx="3553402" cy="664321"/>
      </dsp:txXfrm>
    </dsp:sp>
    <dsp:sp modelId="{C68690DB-88F2-40DF-BAB7-F48C6426D597}">
      <dsp:nvSpPr>
        <dsp:cNvPr id="0" name=""/>
        <dsp:cNvSpPr/>
      </dsp:nvSpPr>
      <dsp:spPr>
        <a:xfrm>
          <a:off x="945552" y="821079"/>
          <a:ext cx="3553402" cy="73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kern="1200" dirty="0"/>
            <a:t>O-Obligation Establishment</a:t>
          </a:r>
        </a:p>
      </dsp:txBody>
      <dsp:txXfrm>
        <a:off x="945552" y="821079"/>
        <a:ext cx="3553402" cy="732361"/>
      </dsp:txXfrm>
    </dsp:sp>
    <dsp:sp modelId="{BFA7B833-BFFE-487F-9FDA-98EBC0652D8B}">
      <dsp:nvSpPr>
        <dsp:cNvPr id="0" name=""/>
        <dsp:cNvSpPr/>
      </dsp:nvSpPr>
      <dsp:spPr>
        <a:xfrm>
          <a:off x="945552" y="1553441"/>
          <a:ext cx="120182" cy="120182"/>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974D9890-BADB-4DB6-A25B-ABC39C1B81ED}">
      <dsp:nvSpPr>
        <dsp:cNvPr id="0" name=""/>
        <dsp:cNvSpPr/>
      </dsp:nvSpPr>
      <dsp:spPr>
        <a:xfrm>
          <a:off x="945552" y="1673623"/>
          <a:ext cx="3553402" cy="397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kern="1200" dirty="0"/>
            <a:t>P-Paternity Establishment</a:t>
          </a:r>
        </a:p>
      </dsp:txBody>
      <dsp:txXfrm>
        <a:off x="945552" y="1673623"/>
        <a:ext cx="3553402" cy="397567"/>
      </dsp:txXfrm>
    </dsp:sp>
    <dsp:sp modelId="{2F048000-7876-4AD5-9D83-9333B78655AC}">
      <dsp:nvSpPr>
        <dsp:cNvPr id="0" name=""/>
        <dsp:cNvSpPr/>
      </dsp:nvSpPr>
      <dsp:spPr>
        <a:xfrm>
          <a:off x="945552" y="2071190"/>
          <a:ext cx="120182" cy="120182"/>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9CC82780-B7B6-4CA2-ACEB-8310B3DC98D6}">
      <dsp:nvSpPr>
        <dsp:cNvPr id="0" name=""/>
        <dsp:cNvSpPr/>
      </dsp:nvSpPr>
      <dsp:spPr>
        <a:xfrm>
          <a:off x="945552" y="2191373"/>
          <a:ext cx="3553402" cy="397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kern="1200" dirty="0"/>
            <a:t>F-UIFSA</a:t>
          </a:r>
        </a:p>
      </dsp:txBody>
      <dsp:txXfrm>
        <a:off x="945552" y="2191373"/>
        <a:ext cx="3553402" cy="397567"/>
      </dsp:txXfrm>
    </dsp:sp>
    <dsp:sp modelId="{6996D2DC-AE66-47EC-AD11-390DB5F554E7}">
      <dsp:nvSpPr>
        <dsp:cNvPr id="0" name=""/>
        <dsp:cNvSpPr/>
      </dsp:nvSpPr>
      <dsp:spPr>
        <a:xfrm>
          <a:off x="945552" y="2588940"/>
          <a:ext cx="120182" cy="120182"/>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D1AAD965-C0AC-4245-81FD-D76AD20F8639}">
      <dsp:nvSpPr>
        <dsp:cNvPr id="0" name=""/>
        <dsp:cNvSpPr/>
      </dsp:nvSpPr>
      <dsp:spPr>
        <a:xfrm>
          <a:off x="945552" y="2709123"/>
          <a:ext cx="3553402" cy="397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kern="1200" dirty="0"/>
            <a:t>S-Service</a:t>
          </a:r>
        </a:p>
      </dsp:txBody>
      <dsp:txXfrm>
        <a:off x="945552" y="2709123"/>
        <a:ext cx="3553402" cy="3975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98962-2C55-4E11-9C78-05FE3801C6FF}">
      <dsp:nvSpPr>
        <dsp:cNvPr id="0" name=""/>
        <dsp:cNvSpPr/>
      </dsp:nvSpPr>
      <dsp:spPr>
        <a:xfrm>
          <a:off x="0" y="1725"/>
          <a:ext cx="5334406" cy="874580"/>
        </a:xfrm>
        <a:prstGeom prst="roundRect">
          <a:avLst>
            <a:gd name="adj" fmla="val 1000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E8E2D8A-ED48-4DA0-8152-6488CA948349}">
      <dsp:nvSpPr>
        <dsp:cNvPr id="0" name=""/>
        <dsp:cNvSpPr/>
      </dsp:nvSpPr>
      <dsp:spPr>
        <a:xfrm>
          <a:off x="264560" y="198506"/>
          <a:ext cx="481019" cy="4810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27470C-76A9-4D82-A9E8-5A17D7E935B0}">
      <dsp:nvSpPr>
        <dsp:cNvPr id="0" name=""/>
        <dsp:cNvSpPr/>
      </dsp:nvSpPr>
      <dsp:spPr>
        <a:xfrm>
          <a:off x="1010140" y="1725"/>
          <a:ext cx="4324265" cy="8745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2560" tIns="92560" rIns="92560" bIns="92560" numCol="1" spcCol="1270" anchor="ctr" anchorCtr="0">
          <a:noAutofit/>
        </a:bodyPr>
        <a:lstStyle/>
        <a:p>
          <a:pPr marL="0" lvl="0" indent="0" algn="l" defTabSz="844550">
            <a:lnSpc>
              <a:spcPct val="100000"/>
            </a:lnSpc>
            <a:spcBef>
              <a:spcPct val="0"/>
            </a:spcBef>
            <a:spcAft>
              <a:spcPct val="35000"/>
            </a:spcAft>
            <a:buNone/>
          </a:pPr>
          <a:r>
            <a:rPr lang="en-US" sz="1900" kern="1200"/>
            <a:t>Clear</a:t>
          </a:r>
        </a:p>
      </dsp:txBody>
      <dsp:txXfrm>
        <a:off x="1010140" y="1725"/>
        <a:ext cx="4324265" cy="874580"/>
      </dsp:txXfrm>
    </dsp:sp>
    <dsp:sp modelId="{09C01751-4B40-4DC7-B906-7AD3E31FA0C2}">
      <dsp:nvSpPr>
        <dsp:cNvPr id="0" name=""/>
        <dsp:cNvSpPr/>
      </dsp:nvSpPr>
      <dsp:spPr>
        <a:xfrm>
          <a:off x="0" y="1094951"/>
          <a:ext cx="5334406" cy="874580"/>
        </a:xfrm>
        <a:prstGeom prst="roundRect">
          <a:avLst>
            <a:gd name="adj" fmla="val 1000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2194508-8D04-4D4C-9267-23742AB2DD57}">
      <dsp:nvSpPr>
        <dsp:cNvPr id="0" name=""/>
        <dsp:cNvSpPr/>
      </dsp:nvSpPr>
      <dsp:spPr>
        <a:xfrm>
          <a:off x="264560" y="1291731"/>
          <a:ext cx="481019" cy="4810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2D75C2B-0B88-4C4C-96C4-E89AC03E943E}">
      <dsp:nvSpPr>
        <dsp:cNvPr id="0" name=""/>
        <dsp:cNvSpPr/>
      </dsp:nvSpPr>
      <dsp:spPr>
        <a:xfrm>
          <a:off x="1010140" y="1094951"/>
          <a:ext cx="4324265" cy="8745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2560" tIns="92560" rIns="92560" bIns="92560" numCol="1" spcCol="1270" anchor="ctr" anchorCtr="0">
          <a:noAutofit/>
        </a:bodyPr>
        <a:lstStyle/>
        <a:p>
          <a:pPr marL="0" lvl="0" indent="0" algn="l" defTabSz="844550">
            <a:lnSpc>
              <a:spcPct val="100000"/>
            </a:lnSpc>
            <a:spcBef>
              <a:spcPct val="0"/>
            </a:spcBef>
            <a:spcAft>
              <a:spcPct val="35000"/>
            </a:spcAft>
            <a:buNone/>
          </a:pPr>
          <a:r>
            <a:rPr lang="en-US" sz="1900" kern="1200"/>
            <a:t>Detailed</a:t>
          </a:r>
        </a:p>
      </dsp:txBody>
      <dsp:txXfrm>
        <a:off x="1010140" y="1094951"/>
        <a:ext cx="4324265" cy="874580"/>
      </dsp:txXfrm>
    </dsp:sp>
    <dsp:sp modelId="{E9F133EF-FB8B-4BAF-89A0-6109568B1B40}">
      <dsp:nvSpPr>
        <dsp:cNvPr id="0" name=""/>
        <dsp:cNvSpPr/>
      </dsp:nvSpPr>
      <dsp:spPr>
        <a:xfrm>
          <a:off x="0" y="2188177"/>
          <a:ext cx="5334406" cy="874580"/>
        </a:xfrm>
        <a:prstGeom prst="roundRect">
          <a:avLst>
            <a:gd name="adj" fmla="val 1000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CDED1ED-D395-412A-A4F6-386D7113CE30}">
      <dsp:nvSpPr>
        <dsp:cNvPr id="0" name=""/>
        <dsp:cNvSpPr/>
      </dsp:nvSpPr>
      <dsp:spPr>
        <a:xfrm>
          <a:off x="264560" y="2384957"/>
          <a:ext cx="481019" cy="4810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65490D6-14CC-458D-868B-6B57BE3CDCAF}">
      <dsp:nvSpPr>
        <dsp:cNvPr id="0" name=""/>
        <dsp:cNvSpPr/>
      </dsp:nvSpPr>
      <dsp:spPr>
        <a:xfrm>
          <a:off x="1010140" y="2188177"/>
          <a:ext cx="4324265" cy="8745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2560" tIns="92560" rIns="92560" bIns="92560" numCol="1" spcCol="1270" anchor="ctr" anchorCtr="0">
          <a:noAutofit/>
        </a:bodyPr>
        <a:lstStyle/>
        <a:p>
          <a:pPr marL="0" lvl="0" indent="0" algn="l" defTabSz="844550">
            <a:lnSpc>
              <a:spcPct val="100000"/>
            </a:lnSpc>
            <a:spcBef>
              <a:spcPct val="0"/>
            </a:spcBef>
            <a:spcAft>
              <a:spcPct val="35000"/>
            </a:spcAft>
            <a:buNone/>
          </a:pPr>
          <a:r>
            <a:rPr lang="en-US" sz="1900" kern="1200"/>
            <a:t>Relevant to Case Function</a:t>
          </a:r>
        </a:p>
      </dsp:txBody>
      <dsp:txXfrm>
        <a:off x="1010140" y="2188177"/>
        <a:ext cx="4324265" cy="874580"/>
      </dsp:txXfrm>
    </dsp:sp>
    <dsp:sp modelId="{FDF89FBA-0206-40F4-8F2D-B1DD2DC970C5}">
      <dsp:nvSpPr>
        <dsp:cNvPr id="0" name=""/>
        <dsp:cNvSpPr/>
      </dsp:nvSpPr>
      <dsp:spPr>
        <a:xfrm>
          <a:off x="0" y="3281402"/>
          <a:ext cx="5334406" cy="874580"/>
        </a:xfrm>
        <a:prstGeom prst="roundRect">
          <a:avLst>
            <a:gd name="adj" fmla="val 1000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0B2B79C-FE70-4FCD-A91C-3F2D22FD3C2D}">
      <dsp:nvSpPr>
        <dsp:cNvPr id="0" name=""/>
        <dsp:cNvSpPr/>
      </dsp:nvSpPr>
      <dsp:spPr>
        <a:xfrm>
          <a:off x="264560" y="3478183"/>
          <a:ext cx="481019" cy="4810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1EEC5A5-65AE-4039-9E0B-7307C9FF126A}">
      <dsp:nvSpPr>
        <dsp:cNvPr id="0" name=""/>
        <dsp:cNvSpPr/>
      </dsp:nvSpPr>
      <dsp:spPr>
        <a:xfrm>
          <a:off x="1010140" y="3281402"/>
          <a:ext cx="4324265" cy="8745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2560" tIns="92560" rIns="92560" bIns="92560" numCol="1" spcCol="1270" anchor="ctr" anchorCtr="0">
          <a:noAutofit/>
        </a:bodyPr>
        <a:lstStyle/>
        <a:p>
          <a:pPr marL="0" lvl="0" indent="0" algn="l" defTabSz="844550">
            <a:lnSpc>
              <a:spcPct val="100000"/>
            </a:lnSpc>
            <a:spcBef>
              <a:spcPct val="0"/>
            </a:spcBef>
            <a:spcAft>
              <a:spcPct val="35000"/>
            </a:spcAft>
            <a:buNone/>
          </a:pPr>
          <a:r>
            <a:rPr lang="en-US" sz="1900" kern="1200" dirty="0"/>
            <a:t>Signed Off </a:t>
          </a:r>
        </a:p>
        <a:p>
          <a:pPr marL="0" lvl="0" indent="0" algn="l" defTabSz="844550">
            <a:lnSpc>
              <a:spcPct val="100000"/>
            </a:lnSpc>
            <a:spcBef>
              <a:spcPct val="0"/>
            </a:spcBef>
            <a:spcAft>
              <a:spcPct val="35000"/>
            </a:spcAft>
            <a:buNone/>
          </a:pPr>
          <a:r>
            <a:rPr lang="en-US" sz="1900" kern="1200" dirty="0"/>
            <a:t>	(first initial/last name)</a:t>
          </a:r>
        </a:p>
      </dsp:txBody>
      <dsp:txXfrm>
        <a:off x="1010140" y="3281402"/>
        <a:ext cx="4324265" cy="87458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BE199-538A-4ABE-A80A-836DB83C1363}"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5D42E-F7B4-446F-BE75-49989A5C13D0}" type="slidenum">
              <a:rPr lang="en-US" smtClean="0"/>
              <a:t>‹#›</a:t>
            </a:fld>
            <a:endParaRPr lang="en-US"/>
          </a:p>
        </p:txBody>
      </p:sp>
    </p:spTree>
    <p:extLst>
      <p:ext uri="{BB962C8B-B14F-4D97-AF65-F5344CB8AC3E}">
        <p14:creationId xmlns:p14="http://schemas.microsoft.com/office/powerpoint/2010/main" val="111717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C5D42E-F7B4-446F-BE75-49989A5C13D0}" type="slidenum">
              <a:rPr lang="en-US" smtClean="0"/>
              <a:t>3</a:t>
            </a:fld>
            <a:endParaRPr lang="en-US"/>
          </a:p>
        </p:txBody>
      </p:sp>
    </p:spTree>
    <p:extLst>
      <p:ext uri="{BB962C8B-B14F-4D97-AF65-F5344CB8AC3E}">
        <p14:creationId xmlns:p14="http://schemas.microsoft.com/office/powerpoint/2010/main" val="398819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NOTES:</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Enter as much data about the NCP as you can.  NCP F and L name.  Middle name or initial, if known.  Suffix (ex Jr, Sr, III, </a:t>
            </a:r>
            <a:r>
              <a:rPr lang="en-US" sz="1200" b="1" i="1" kern="1200" dirty="0" err="1">
                <a:solidFill>
                  <a:schemeClr val="tx1"/>
                </a:solidFill>
                <a:effectLst/>
                <a:latin typeface="+mn-lt"/>
                <a:ea typeface="+mn-ea"/>
                <a:cs typeface="+mn-cs"/>
              </a:rPr>
              <a:t>etc</a:t>
            </a:r>
            <a:r>
              <a:rPr lang="en-US" sz="1200" b="1" i="1" kern="1200" dirty="0">
                <a:solidFill>
                  <a:schemeClr val="tx1"/>
                </a:solidFill>
                <a:effectLst/>
                <a:latin typeface="+mn-lt"/>
                <a:ea typeface="+mn-ea"/>
                <a:cs typeface="+mn-cs"/>
              </a:rPr>
              <a:t>).  Maiden name, if applicable.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SSN- may be entered with VV code, if validated or NV code. Entering the data, will submit a match request to the FCR.  The FCR match is based on name, SSN, and DOB.  FCR status can be A for member accepted, D for member deleted, R for member rejected, or S for member Sent to FCR.  If anything other than A or S, need to find out why and take action to correct the issue.</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VER CD can be any of the following; for purposes of this presentation,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Blank- SSN was not verified or no SSN was submitted.</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C-The SSN submitted was corrected.</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E-The SSN/Name combination could not be verified or corrected.</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 The SSN may or may not have been submitted but FCR </a:t>
            </a:r>
            <a:r>
              <a:rPr lang="en-US" sz="1200" b="1" i="1" kern="1200" dirty="0" err="1">
                <a:solidFill>
                  <a:schemeClr val="tx1"/>
                </a:solidFill>
                <a:effectLst/>
                <a:latin typeface="+mn-lt"/>
                <a:ea typeface="+mn-ea"/>
                <a:cs typeface="+mn-cs"/>
              </a:rPr>
              <a:t>id’d</a:t>
            </a:r>
            <a:r>
              <a:rPr lang="en-US" sz="1200" b="1" i="1" kern="1200" dirty="0">
                <a:solidFill>
                  <a:schemeClr val="tx1"/>
                </a:solidFill>
                <a:effectLst/>
                <a:latin typeface="+mn-lt"/>
                <a:ea typeface="+mn-ea"/>
                <a:cs typeface="+mn-cs"/>
              </a:rPr>
              <a:t> a SSN</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R- The SSN was </a:t>
            </a:r>
            <a:r>
              <a:rPr lang="en-US" sz="1200" b="1" i="1" kern="1200" dirty="0" err="1">
                <a:solidFill>
                  <a:schemeClr val="tx1"/>
                </a:solidFill>
                <a:effectLst/>
                <a:latin typeface="+mn-lt"/>
                <a:ea typeface="+mn-ea"/>
                <a:cs typeface="+mn-cs"/>
              </a:rPr>
              <a:t>id’d</a:t>
            </a:r>
            <a:r>
              <a:rPr lang="en-US" sz="1200" b="1" i="1" kern="1200" dirty="0">
                <a:solidFill>
                  <a:schemeClr val="tx1"/>
                </a:solidFill>
                <a:effectLst/>
                <a:latin typeface="+mn-lt"/>
                <a:ea typeface="+mn-ea"/>
                <a:cs typeface="+mn-cs"/>
              </a:rPr>
              <a:t> using the requires manual review process</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 The IRS-U-SSN submitted allowed ID of SSN</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V- The SSN/Name submitted was verified by SSA</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FCR Query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The Federal Case Registry (FCR) Query is used to search the FCR by a participant’s SSN within your state’s caseload or by your state’s case ID.  The SSN must be for a participant on an open case within your state and registered on the FCR.   The Federal Case Registry allows you to search for participants and cases you have in common with other states and territories.  This application may help with case synchronization, paternity establishment, and establishment/modification of orders.  The FCR also interfaces to find matches with external locate partners.  Reference FCR handout for more 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Errors stop transactions from being processed.</a:t>
            </a:r>
          </a:p>
          <a:p>
            <a:r>
              <a:rPr lang="en-US" sz="1200" kern="1200" dirty="0">
                <a:solidFill>
                  <a:schemeClr val="tx1"/>
                </a:solidFill>
                <a:effectLst/>
                <a:latin typeface="+mn-lt"/>
                <a:ea typeface="+mn-ea"/>
                <a:cs typeface="+mn-cs"/>
              </a:rPr>
              <a:t>Warnings are informative and do not stop transactions from being processed.</a:t>
            </a:r>
          </a:p>
          <a:p>
            <a:r>
              <a:rPr lang="en-US" sz="1200" kern="1200" dirty="0">
                <a:solidFill>
                  <a:schemeClr val="tx1"/>
                </a:solidFill>
                <a:effectLst/>
                <a:latin typeface="+mn-lt"/>
                <a:ea typeface="+mn-ea"/>
                <a:cs typeface="+mn-cs"/>
              </a:rPr>
              <a:t>It’s possible to receive a combo of errors and warnings.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FCR Interface Guidance Document for descriptions of codes.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Informational (warning)</a:t>
            </a:r>
          </a:p>
          <a:p>
            <a:r>
              <a:rPr lang="en-US" sz="1200" kern="1200" dirty="0">
                <a:solidFill>
                  <a:schemeClr val="tx1"/>
                </a:solidFill>
                <a:effectLst/>
                <a:latin typeface="+mn-lt"/>
                <a:ea typeface="+mn-ea"/>
                <a:cs typeface="+mn-cs"/>
              </a:rPr>
              <a:t>TW102- SSN/Name Combination unverified.</a:t>
            </a:r>
          </a:p>
          <a:p>
            <a:r>
              <a:rPr lang="en-US" sz="1200" kern="1200" dirty="0">
                <a:solidFill>
                  <a:schemeClr val="tx1"/>
                </a:solidFill>
                <a:effectLst/>
                <a:latin typeface="+mn-lt"/>
                <a:ea typeface="+mn-ea"/>
                <a:cs typeface="+mn-cs"/>
              </a:rPr>
              <a:t>Programming (error)</a:t>
            </a:r>
          </a:p>
          <a:p>
            <a:r>
              <a:rPr lang="en-US" sz="1200" kern="1200" dirty="0">
                <a:solidFill>
                  <a:schemeClr val="tx1"/>
                </a:solidFill>
                <a:effectLst/>
                <a:latin typeface="+mn-lt"/>
                <a:ea typeface="+mn-ea"/>
                <a:cs typeface="+mn-cs"/>
              </a:rPr>
              <a:t>TE032 Record ID FP with Action Type code A must be present</a:t>
            </a:r>
          </a:p>
          <a:p>
            <a:r>
              <a:rPr lang="en-US" sz="1200" kern="1200" dirty="0">
                <a:solidFill>
                  <a:schemeClr val="tx1"/>
                </a:solidFill>
                <a:effectLst/>
                <a:latin typeface="+mn-lt"/>
                <a:ea typeface="+mn-ea"/>
                <a:cs typeface="+mn-cs"/>
              </a:rPr>
              <a:t>Synchronization (errors)</a:t>
            </a:r>
          </a:p>
          <a:p>
            <a:r>
              <a:rPr lang="en-US" sz="1200" kern="1200" dirty="0">
                <a:solidFill>
                  <a:schemeClr val="tx1"/>
                </a:solidFill>
                <a:effectLst/>
                <a:latin typeface="+mn-lt"/>
                <a:ea typeface="+mn-ea"/>
                <a:cs typeface="+mn-cs"/>
              </a:rPr>
              <a:t>PE 002- Case not found on the FCR</a:t>
            </a:r>
          </a:p>
          <a:p>
            <a:r>
              <a:rPr lang="en-US" sz="1200" kern="1200" dirty="0">
                <a:solidFill>
                  <a:schemeClr val="tx1"/>
                </a:solidFill>
                <a:effectLst/>
                <a:latin typeface="+mn-lt"/>
                <a:ea typeface="+mn-ea"/>
                <a:cs typeface="+mn-cs"/>
              </a:rPr>
              <a:t>PE 004- Person not found on the FCR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07- we </a:t>
            </a:r>
            <a:r>
              <a:rPr lang="en-US" sz="1200" kern="1200" dirty="0" err="1">
                <a:solidFill>
                  <a:schemeClr val="tx1"/>
                </a:solidFill>
                <a:effectLst/>
                <a:latin typeface="+mn-lt"/>
                <a:ea typeface="+mn-ea"/>
                <a:cs typeface="+mn-cs"/>
              </a:rPr>
              <a:t>don’thave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ssn</a:t>
            </a:r>
            <a:r>
              <a:rPr lang="en-US" sz="1200" kern="1200" dirty="0">
                <a:solidFill>
                  <a:schemeClr val="tx1"/>
                </a:solidFill>
                <a:effectLst/>
                <a:latin typeface="+mn-lt"/>
                <a:ea typeface="+mn-ea"/>
                <a:cs typeface="+mn-cs"/>
              </a:rPr>
              <a:t> but other state does </a:t>
            </a:r>
          </a:p>
          <a:p>
            <a:r>
              <a:rPr lang="en-US" sz="1200" kern="1200" dirty="0">
                <a:solidFill>
                  <a:schemeClr val="tx1"/>
                </a:solidFill>
                <a:effectLst/>
                <a:latin typeface="+mn-lt"/>
                <a:ea typeface="+mn-ea"/>
                <a:cs typeface="+mn-cs"/>
              </a:rPr>
              <a:t>08- diff </a:t>
            </a:r>
            <a:r>
              <a:rPr lang="en-US" sz="1200" kern="1200" dirty="0" err="1">
                <a:solidFill>
                  <a:schemeClr val="tx1"/>
                </a:solidFill>
                <a:effectLst/>
                <a:latin typeface="+mn-lt"/>
                <a:ea typeface="+mn-ea"/>
                <a:cs typeface="+mn-cs"/>
              </a:rPr>
              <a:t>ssn</a:t>
            </a:r>
            <a:r>
              <a:rPr lang="en-US" sz="1200" kern="1200" dirty="0">
                <a:solidFill>
                  <a:schemeClr val="tx1"/>
                </a:solidFill>
                <a:effectLst/>
                <a:latin typeface="+mn-lt"/>
                <a:ea typeface="+mn-ea"/>
                <a:cs typeface="+mn-cs"/>
              </a:rPr>
              <a:t> avail from diff state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SS validity code- important. FCR Query app- if you don’t see validity code in system, go to FCR and see what validity code is. Will tell you if VV or not.</a:t>
            </a:r>
          </a:p>
          <a:p>
            <a:r>
              <a:rPr lang="en-US" sz="1200" kern="1200" dirty="0">
                <a:solidFill>
                  <a:schemeClr val="tx1"/>
                </a:solidFill>
                <a:effectLst/>
                <a:latin typeface="+mn-lt"/>
                <a:ea typeface="+mn-ea"/>
                <a:cs typeface="+mn-cs"/>
              </a:rPr>
              <a:t>New Hire (NH)</a:t>
            </a:r>
          </a:p>
          <a:p>
            <a:r>
              <a:rPr lang="en-US" sz="1200" kern="1200" dirty="0">
                <a:solidFill>
                  <a:schemeClr val="tx1"/>
                </a:solidFill>
                <a:effectLst/>
                <a:latin typeface="+mn-lt"/>
                <a:ea typeface="+mn-ea"/>
                <a:cs typeface="+mn-cs"/>
              </a:rPr>
              <a:t>o          NDNH to FCR proactive match – less than 30 days old</a:t>
            </a:r>
          </a:p>
          <a:p>
            <a:r>
              <a:rPr lang="en-US" sz="1200" kern="1200" dirty="0">
                <a:solidFill>
                  <a:schemeClr val="tx1"/>
                </a:solidFill>
                <a:effectLst/>
                <a:latin typeface="+mn-lt"/>
                <a:ea typeface="+mn-ea"/>
                <a:cs typeface="+mn-cs"/>
              </a:rPr>
              <a:t>o          FCR to NDNH proactive match – up to 6 months old</a:t>
            </a:r>
          </a:p>
          <a:p>
            <a:r>
              <a:rPr lang="en-US" sz="1200" kern="1200" dirty="0">
                <a:solidFill>
                  <a:schemeClr val="tx1"/>
                </a:solidFill>
                <a:effectLst/>
                <a:latin typeface="+mn-lt"/>
                <a:ea typeface="+mn-ea"/>
                <a:cs typeface="+mn-cs"/>
              </a:rPr>
              <a:t>o          Locate request – up to 1 year old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Quarterly Wage (QW)</a:t>
            </a:r>
          </a:p>
          <a:p>
            <a:r>
              <a:rPr lang="en-US" sz="1200" kern="1200" dirty="0">
                <a:solidFill>
                  <a:schemeClr val="tx1"/>
                </a:solidFill>
                <a:effectLst/>
                <a:latin typeface="+mn-lt"/>
                <a:ea typeface="+mn-ea"/>
                <a:cs typeface="+mn-cs"/>
              </a:rPr>
              <a:t>o          NDNH to FCR proactive match – federal agency information less than 30 days old from end of reporting quarter. Other records up to 4 months old from end of the reported quarter. </a:t>
            </a:r>
          </a:p>
          <a:p>
            <a:r>
              <a:rPr lang="en-US" sz="1200" kern="1200" dirty="0">
                <a:solidFill>
                  <a:schemeClr val="tx1"/>
                </a:solidFill>
                <a:effectLst/>
                <a:latin typeface="+mn-lt"/>
                <a:ea typeface="+mn-ea"/>
                <a:cs typeface="+mn-cs"/>
              </a:rPr>
              <a:t>o          FCR to NDNH Proactive Match – up to 12 months old</a:t>
            </a:r>
          </a:p>
          <a:p>
            <a:r>
              <a:rPr lang="en-US" sz="1200" kern="1200" dirty="0">
                <a:solidFill>
                  <a:schemeClr val="tx1"/>
                </a:solidFill>
                <a:effectLst/>
                <a:latin typeface="+mn-lt"/>
                <a:ea typeface="+mn-ea"/>
                <a:cs typeface="+mn-cs"/>
              </a:rPr>
              <a:t>o          Locate request – up to 12 months old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Unemployment Insurance (UI)</a:t>
            </a:r>
          </a:p>
          <a:p>
            <a:r>
              <a:rPr lang="en-US" sz="1200" kern="1200" dirty="0">
                <a:solidFill>
                  <a:schemeClr val="tx1"/>
                </a:solidFill>
                <a:effectLst/>
                <a:latin typeface="+mn-lt"/>
                <a:ea typeface="+mn-ea"/>
                <a:cs typeface="+mn-cs"/>
              </a:rPr>
              <a:t>o          NDNH to FCR Proactive – most recent quarter of data available, up to 4 months old</a:t>
            </a:r>
          </a:p>
          <a:p>
            <a:r>
              <a:rPr lang="en-US" sz="1200" kern="1200" dirty="0">
                <a:solidFill>
                  <a:schemeClr val="tx1"/>
                </a:solidFill>
                <a:effectLst/>
                <a:latin typeface="+mn-lt"/>
                <a:ea typeface="+mn-ea"/>
                <a:cs typeface="+mn-cs"/>
              </a:rPr>
              <a:t>o          FCR to NDNH Proactive – up to 4 months old</a:t>
            </a:r>
          </a:p>
          <a:p>
            <a:r>
              <a:rPr lang="en-US" sz="1200" kern="1200" dirty="0">
                <a:solidFill>
                  <a:schemeClr val="tx1"/>
                </a:solidFill>
                <a:effectLst/>
                <a:latin typeface="+mn-lt"/>
                <a:ea typeface="+mn-ea"/>
                <a:cs typeface="+mn-cs"/>
              </a:rPr>
              <a:t>o          Locate request – up to 12 months old</a:t>
            </a:r>
          </a:p>
          <a:p>
            <a:r>
              <a:rPr lang="en-US" sz="1200" kern="1200" dirty="0">
                <a:solidFill>
                  <a:schemeClr val="tx1"/>
                </a:solidFill>
                <a:effectLst/>
                <a:latin typeface="+mn-lt"/>
                <a:ea typeface="+mn-ea"/>
                <a:cs typeface="+mn-cs"/>
              </a:rPr>
              <a:t>Social Security Numbers (SSNs) are critical in maximizing the usage of the FPLS. The FCR uses SSNs as key identifiers. The system requires an SSN to store a person on the FCR and to perform Locate Requests. A State must submit either an SSN, or information that is sufficient to identify an SSN, when sending a transaction to add a person to the FCR, or when requesting a Locate. A verified SSN is required in order to perform a Locate Request. The FCR uses only verified SSNs in the Matching or Locate processes. Verified SSNs greatly increase the reliability of data on the FCR. They also ensure that the State receives correct FCR and NDNH matching information to assist them in their child support enforcement efforts.</a:t>
            </a:r>
          </a:p>
          <a:p>
            <a:endParaRPr lang="en-US" dirty="0"/>
          </a:p>
        </p:txBody>
      </p:sp>
      <p:sp>
        <p:nvSpPr>
          <p:cNvPr id="4" name="Slide Number Placeholder 3"/>
          <p:cNvSpPr>
            <a:spLocks noGrp="1"/>
          </p:cNvSpPr>
          <p:nvPr>
            <p:ph type="sldNum" sz="quarter" idx="5"/>
          </p:nvPr>
        </p:nvSpPr>
        <p:spPr/>
        <p:txBody>
          <a:bodyPr/>
          <a:lstStyle/>
          <a:p>
            <a:fld id="{21D4CDC1-CD9A-4D57-8C54-7425C3A31C6A}" type="slidenum">
              <a:rPr lang="en-US" smtClean="0"/>
              <a:t>9</a:t>
            </a:fld>
            <a:endParaRPr lang="en-US"/>
          </a:p>
        </p:txBody>
      </p:sp>
    </p:spTree>
    <p:extLst>
      <p:ext uri="{BB962C8B-B14F-4D97-AF65-F5344CB8AC3E}">
        <p14:creationId xmlns:p14="http://schemas.microsoft.com/office/powerpoint/2010/main" val="389680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RELATIONSHIP OPTIONS: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AUNT				BIRTH MOTHER</a:t>
            </a:r>
          </a:p>
          <a:p>
            <a:r>
              <a:rPr lang="en-US" sz="1200" kern="1200" dirty="0">
                <a:solidFill>
                  <a:schemeClr val="tx1"/>
                </a:solidFill>
                <a:effectLst/>
                <a:latin typeface="+mn-lt"/>
                <a:ea typeface="+mn-ea"/>
                <a:cs typeface="+mn-cs"/>
              </a:rPr>
              <a:t>COUSIN			FATHER</a:t>
            </a:r>
          </a:p>
          <a:p>
            <a:r>
              <a:rPr lang="en-US" sz="1200" kern="1200" dirty="0">
                <a:solidFill>
                  <a:schemeClr val="tx1"/>
                </a:solidFill>
                <a:effectLst/>
                <a:latin typeface="+mn-lt"/>
                <a:ea typeface="+mn-ea"/>
                <a:cs typeface="+mn-cs"/>
              </a:rPr>
              <a:t>GRANDPARENT		BIRTH FATHER</a:t>
            </a:r>
          </a:p>
          <a:p>
            <a:r>
              <a:rPr lang="en-US" sz="1200" kern="1200" dirty="0">
                <a:solidFill>
                  <a:schemeClr val="tx1"/>
                </a:solidFill>
                <a:effectLst/>
                <a:latin typeface="+mn-lt"/>
                <a:ea typeface="+mn-ea"/>
                <a:cs typeface="+mn-cs"/>
              </a:rPr>
              <a:t>LAWYER OR ATTORNEY	MOTHER </a:t>
            </a:r>
          </a:p>
          <a:p>
            <a:r>
              <a:rPr lang="en-US" sz="1200" kern="1200" dirty="0">
                <a:solidFill>
                  <a:schemeClr val="tx1"/>
                </a:solidFill>
                <a:effectLst/>
                <a:latin typeface="+mn-lt"/>
                <a:ea typeface="+mn-ea"/>
                <a:cs typeface="+mn-cs"/>
              </a:rPr>
              <a:t>NIECE OR NEPHEW		OTHER</a:t>
            </a:r>
          </a:p>
          <a:p>
            <a:r>
              <a:rPr lang="en-US" sz="1200" kern="1200" dirty="0">
                <a:solidFill>
                  <a:schemeClr val="tx1"/>
                </a:solidFill>
                <a:effectLst/>
                <a:latin typeface="+mn-lt"/>
                <a:ea typeface="+mn-ea"/>
                <a:cs typeface="+mn-cs"/>
              </a:rPr>
              <a:t>FRIEND			SIBLING</a:t>
            </a:r>
          </a:p>
          <a:p>
            <a:r>
              <a:rPr lang="en-US" sz="1200" kern="1200" dirty="0">
                <a:solidFill>
                  <a:schemeClr val="tx1"/>
                </a:solidFill>
                <a:effectLst/>
                <a:latin typeface="+mn-lt"/>
                <a:ea typeface="+mn-ea"/>
                <a:cs typeface="+mn-cs"/>
              </a:rPr>
              <a:t>UNCLE			SPOUSE</a:t>
            </a:r>
          </a:p>
          <a:p>
            <a:endParaRPr lang="en-US" dirty="0"/>
          </a:p>
        </p:txBody>
      </p:sp>
      <p:sp>
        <p:nvSpPr>
          <p:cNvPr id="4" name="Slide Number Placeholder 3"/>
          <p:cNvSpPr>
            <a:spLocks noGrp="1"/>
          </p:cNvSpPr>
          <p:nvPr>
            <p:ph type="sldNum" sz="quarter" idx="5"/>
          </p:nvPr>
        </p:nvSpPr>
        <p:spPr/>
        <p:txBody>
          <a:bodyPr/>
          <a:lstStyle/>
          <a:p>
            <a:fld id="{21D4CDC1-CD9A-4D57-8C54-7425C3A31C6A}" type="slidenum">
              <a:rPr lang="en-US" smtClean="0"/>
              <a:t>12</a:t>
            </a:fld>
            <a:endParaRPr lang="en-US"/>
          </a:p>
        </p:txBody>
      </p:sp>
    </p:spTree>
    <p:extLst>
      <p:ext uri="{BB962C8B-B14F-4D97-AF65-F5344CB8AC3E}">
        <p14:creationId xmlns:p14="http://schemas.microsoft.com/office/powerpoint/2010/main" val="187836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Type the employer name and press enter.  PF 2 on employer name. This will bring up a list of similar or exact matches.  If you know the employer’s Federal Identification Number or FEIN, you can enter the FEIN and F2 for the list of employers.</a:t>
            </a:r>
          </a:p>
          <a:p>
            <a:endParaRPr lang="en-US" dirty="0"/>
          </a:p>
        </p:txBody>
      </p:sp>
      <p:sp>
        <p:nvSpPr>
          <p:cNvPr id="4" name="Slide Number Placeholder 3"/>
          <p:cNvSpPr>
            <a:spLocks noGrp="1"/>
          </p:cNvSpPr>
          <p:nvPr>
            <p:ph type="sldNum" sz="quarter" idx="5"/>
          </p:nvPr>
        </p:nvSpPr>
        <p:spPr/>
        <p:txBody>
          <a:bodyPr/>
          <a:lstStyle/>
          <a:p>
            <a:fld id="{21D4CDC1-CD9A-4D57-8C54-7425C3A31C6A}" type="slidenum">
              <a:rPr lang="en-US" smtClean="0"/>
              <a:t>13</a:t>
            </a:fld>
            <a:endParaRPr lang="en-US"/>
          </a:p>
        </p:txBody>
      </p:sp>
    </p:spTree>
    <p:extLst>
      <p:ext uri="{BB962C8B-B14F-4D97-AF65-F5344CB8AC3E}">
        <p14:creationId xmlns:p14="http://schemas.microsoft.com/office/powerpoint/2010/main" val="1929027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3/2/2026</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2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3/2/2026</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3658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3/2/2026</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11695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706624"/>
            <a:ext cx="12192000" cy="722376"/>
          </a:xfrm>
        </p:spPr>
        <p:txBody>
          <a:bodyPr anchor="ctr" anchorCtr="0">
            <a:noAutofit/>
          </a:bodyPr>
          <a:lstStyle>
            <a:lvl1pPr algn="ctr">
              <a:defRPr sz="4800">
                <a:solidFill>
                  <a:schemeClr val="bg1"/>
                </a:solidFill>
              </a:defRPr>
            </a:lvl1pPr>
          </a:lstStyle>
          <a:p>
            <a:r>
              <a:rPr lang="en-US" dirty="0"/>
              <a:t>ENTER TITLE</a:t>
            </a:r>
          </a:p>
        </p:txBody>
      </p:sp>
      <p:sp>
        <p:nvSpPr>
          <p:cNvPr id="3" name="Subtitle 2"/>
          <p:cNvSpPr>
            <a:spLocks noGrp="1"/>
          </p:cNvSpPr>
          <p:nvPr>
            <p:ph type="subTitle" idx="1" hasCustomPrompt="1"/>
          </p:nvPr>
        </p:nvSpPr>
        <p:spPr>
          <a:xfrm>
            <a:off x="2895600" y="3429000"/>
            <a:ext cx="6400800" cy="603504"/>
          </a:xfrm>
        </p:spPr>
        <p:txBody>
          <a:bodyPr anchor="ctr" anchorCtr="0"/>
          <a:lstStyle>
            <a:lvl1pPr marL="0" indent="0" algn="ctr">
              <a:buNone/>
              <a:defRPr sz="3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SUBTITLE/DATE</a:t>
            </a:r>
          </a:p>
        </p:txBody>
      </p:sp>
    </p:spTree>
    <p:extLst>
      <p:ext uri="{BB962C8B-B14F-4D97-AF65-F5344CB8AC3E}">
        <p14:creationId xmlns:p14="http://schemas.microsoft.com/office/powerpoint/2010/main" val="3344129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706624"/>
            <a:ext cx="12192000" cy="722376"/>
          </a:xfrm>
        </p:spPr>
        <p:txBody>
          <a:bodyPr anchor="ctr" anchorCtr="1"/>
          <a:lstStyle>
            <a:lvl1pPr algn="ctr">
              <a:defRPr sz="4800">
                <a:solidFill>
                  <a:schemeClr val="bg1"/>
                </a:solidFill>
              </a:defRPr>
            </a:lvl1pPr>
          </a:lstStyle>
          <a:p>
            <a:r>
              <a:rPr lang="en-US" dirty="0"/>
              <a:t>ENTER TITLE</a:t>
            </a:r>
          </a:p>
        </p:txBody>
      </p:sp>
      <p:sp>
        <p:nvSpPr>
          <p:cNvPr id="3" name="Subtitle 2"/>
          <p:cNvSpPr>
            <a:spLocks noGrp="1"/>
          </p:cNvSpPr>
          <p:nvPr>
            <p:ph type="subTitle" idx="1" hasCustomPrompt="1"/>
          </p:nvPr>
        </p:nvSpPr>
        <p:spPr>
          <a:xfrm>
            <a:off x="2895600" y="3429000"/>
            <a:ext cx="6400800" cy="603504"/>
          </a:xfrm>
        </p:spPr>
        <p:txBody>
          <a:bodyPr anchor="ctr" anchorCtr="0"/>
          <a:lstStyle>
            <a:lvl1pPr marL="0" indent="0" algn="ctr">
              <a:buNone/>
              <a:defRPr sz="3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SUBTITLE/DATE</a:t>
            </a:r>
          </a:p>
        </p:txBody>
      </p:sp>
    </p:spTree>
    <p:extLst>
      <p:ext uri="{BB962C8B-B14F-4D97-AF65-F5344CB8AC3E}">
        <p14:creationId xmlns:p14="http://schemas.microsoft.com/office/powerpoint/2010/main" val="2507578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63275" cy="1325563"/>
          </a:xfrm>
        </p:spPr>
        <p:txBody>
          <a:bodyPr/>
          <a:lstStyle>
            <a:lvl1pPr>
              <a:defRPr baseline="0"/>
            </a:lvl1pPr>
          </a:lstStyle>
          <a:p>
            <a:r>
              <a:rPr lang="en-US" dirty="0"/>
              <a:t>TITLE HERE</a:t>
            </a:r>
          </a:p>
        </p:txBody>
      </p:sp>
      <p:sp>
        <p:nvSpPr>
          <p:cNvPr id="3" name="Content Placeholder 2"/>
          <p:cNvSpPr>
            <a:spLocks noGrp="1"/>
          </p:cNvSpPr>
          <p:nvPr>
            <p:ph idx="1" hasCustomPrompt="1"/>
          </p:nvPr>
        </p:nvSpPr>
        <p:spPr>
          <a:xfrm>
            <a:off x="619125" y="1825625"/>
            <a:ext cx="10963275" cy="423227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2985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1709738"/>
            <a:ext cx="10972800" cy="2852737"/>
          </a:xfrm>
        </p:spPr>
        <p:txBody>
          <a:bodyPr anchor="b">
            <a:normAutofit/>
          </a:bodyPr>
          <a:lstStyle>
            <a:lvl1pPr>
              <a:defRPr lang="en-US" sz="2400" b="0" dirty="0">
                <a:solidFill>
                  <a:schemeClr val="bg2">
                    <a:lumMod val="50000"/>
                  </a:schemeClr>
                </a:solidFill>
              </a:defRPr>
            </a:lvl1pPr>
          </a:lstStyle>
          <a:p>
            <a:r>
              <a:rPr lang="en-US" dirty="0"/>
              <a:t>Enter text here</a:t>
            </a:r>
          </a:p>
        </p:txBody>
      </p:sp>
      <p:sp>
        <p:nvSpPr>
          <p:cNvPr id="3" name="Text Placeholder 2"/>
          <p:cNvSpPr>
            <a:spLocks noGrp="1"/>
          </p:cNvSpPr>
          <p:nvPr>
            <p:ph type="body" idx="1" hasCustomPrompt="1"/>
          </p:nvPr>
        </p:nvSpPr>
        <p:spPr>
          <a:xfrm>
            <a:off x="619125" y="4562475"/>
            <a:ext cx="10972800" cy="1527175"/>
          </a:xfrm>
        </p:spPr>
        <p:txBody>
          <a:bodyPr>
            <a:normAutofit/>
          </a:bodyPr>
          <a:lstStyle>
            <a:lvl1pPr marL="0" indent="0">
              <a:buNone/>
              <a:defRPr sz="4800" b="1" baseline="0">
                <a:solidFill>
                  <a:srgbClr val="003595"/>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 HERE</a:t>
            </a:r>
          </a:p>
        </p:txBody>
      </p:sp>
    </p:spTree>
    <p:extLst>
      <p:ext uri="{BB962C8B-B14F-4D97-AF65-F5344CB8AC3E}">
        <p14:creationId xmlns:p14="http://schemas.microsoft.com/office/powerpoint/2010/main" val="821472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72800" cy="1325563"/>
          </a:xfrm>
        </p:spPr>
        <p:txBody>
          <a:bodyPr>
            <a:normAutofit/>
          </a:bodyPr>
          <a:lstStyle>
            <a:lvl1pPr>
              <a:defRPr sz="4800"/>
            </a:lvl1pPr>
          </a:lstStyle>
          <a:p>
            <a:r>
              <a:rPr lang="en-US" dirty="0"/>
              <a:t>TITLE HERE</a:t>
            </a:r>
          </a:p>
        </p:txBody>
      </p:sp>
      <p:sp>
        <p:nvSpPr>
          <p:cNvPr id="3" name="Content Placeholder 2"/>
          <p:cNvSpPr>
            <a:spLocks noGrp="1"/>
          </p:cNvSpPr>
          <p:nvPr>
            <p:ph sz="half" idx="1" hasCustomPrompt="1"/>
          </p:nvPr>
        </p:nvSpPr>
        <p:spPr>
          <a:xfrm>
            <a:off x="619125" y="1825625"/>
            <a:ext cx="5400675" cy="4232275"/>
          </a:xfrm>
        </p:spPr>
        <p:txBody>
          <a:bodyPr/>
          <a:lstStyle>
            <a:lvl1pPr>
              <a:defRPr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199" y="1825625"/>
            <a:ext cx="5419725" cy="4232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1688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6"/>
            <a:ext cx="10972800" cy="1316038"/>
          </a:xfrm>
        </p:spPr>
        <p:txBody>
          <a:bodyPr>
            <a:normAutofit/>
          </a:bodyPr>
          <a:lstStyle>
            <a:lvl1pPr>
              <a:defRPr sz="4800"/>
            </a:lvl1pPr>
          </a:lstStyle>
          <a:p>
            <a:r>
              <a:rPr lang="en-US" dirty="0"/>
              <a:t>TITLE HERE</a:t>
            </a:r>
          </a:p>
        </p:txBody>
      </p:sp>
      <p:sp>
        <p:nvSpPr>
          <p:cNvPr id="3" name="Text Placeholder 2"/>
          <p:cNvSpPr>
            <a:spLocks noGrp="1"/>
          </p:cNvSpPr>
          <p:nvPr>
            <p:ph type="body" idx="1" hasCustomPrompt="1"/>
          </p:nvPr>
        </p:nvSpPr>
        <p:spPr>
          <a:xfrm>
            <a:off x="619126" y="1681163"/>
            <a:ext cx="5378449" cy="823912"/>
          </a:xfrm>
        </p:spPr>
        <p:txBody>
          <a:bodyPr anchor="b">
            <a:normAutofit/>
          </a:bodyPr>
          <a:lstStyle>
            <a:lvl1pPr marL="0" indent="0">
              <a:buNone/>
              <a:defRPr sz="36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HERE</a:t>
            </a:r>
          </a:p>
        </p:txBody>
      </p:sp>
      <p:sp>
        <p:nvSpPr>
          <p:cNvPr id="4" name="Content Placeholder 3"/>
          <p:cNvSpPr>
            <a:spLocks noGrp="1"/>
          </p:cNvSpPr>
          <p:nvPr>
            <p:ph sz="half" idx="2" hasCustomPrompt="1"/>
          </p:nvPr>
        </p:nvSpPr>
        <p:spPr>
          <a:xfrm>
            <a:off x="619126" y="2505075"/>
            <a:ext cx="5378450" cy="3562350"/>
          </a:xfrm>
        </p:spPr>
        <p:txBody>
          <a:bodyPr/>
          <a:lstStyle>
            <a:lvl1pPr>
              <a:defRPr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199" y="1681163"/>
            <a:ext cx="5419725" cy="823912"/>
          </a:xfrm>
        </p:spPr>
        <p:txBody>
          <a:bodyPr anchor="b">
            <a:normAutofit/>
          </a:bodyPr>
          <a:lstStyle>
            <a:lvl1pPr marL="0" indent="0" algn="l">
              <a:buNone/>
              <a:defRPr sz="3600" b="1"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HERE</a:t>
            </a:r>
          </a:p>
        </p:txBody>
      </p:sp>
      <p:sp>
        <p:nvSpPr>
          <p:cNvPr id="6" name="Content Placeholder 5"/>
          <p:cNvSpPr>
            <a:spLocks noGrp="1"/>
          </p:cNvSpPr>
          <p:nvPr>
            <p:ph sz="quarter" idx="4" hasCustomPrompt="1"/>
          </p:nvPr>
        </p:nvSpPr>
        <p:spPr>
          <a:xfrm>
            <a:off x="6172200" y="2505075"/>
            <a:ext cx="5419724" cy="35623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4555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72800" cy="1325563"/>
          </a:xfrm>
        </p:spPr>
        <p:txBody>
          <a:bodyPr>
            <a:normAutofit/>
          </a:bodyPr>
          <a:lstStyle>
            <a:lvl1pPr>
              <a:defRPr sz="4800"/>
            </a:lvl1pPr>
          </a:lstStyle>
          <a:p>
            <a:r>
              <a:rPr lang="en-US" dirty="0"/>
              <a:t>TITLE HERE</a:t>
            </a:r>
          </a:p>
        </p:txBody>
      </p:sp>
      <p:sp>
        <p:nvSpPr>
          <p:cNvPr id="8" name="Text Placeholder 6"/>
          <p:cNvSpPr>
            <a:spLocks noGrp="1"/>
          </p:cNvSpPr>
          <p:nvPr>
            <p:ph type="body" sz="quarter" idx="13" hasCustomPrompt="1"/>
          </p:nvPr>
        </p:nvSpPr>
        <p:spPr>
          <a:xfrm>
            <a:off x="619125" y="1789906"/>
            <a:ext cx="10972800" cy="4296569"/>
          </a:xfrm>
        </p:spPr>
        <p:txBody>
          <a:bodyPr/>
          <a:lstStyle>
            <a:lvl1pPr>
              <a:defRPr baseline="0"/>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3679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3" hasCustomPrompt="1"/>
          </p:nvPr>
        </p:nvSpPr>
        <p:spPr>
          <a:xfrm>
            <a:off x="609599" y="576264"/>
            <a:ext cx="10972801" cy="54911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674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3/2/2026</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14224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4162425" cy="1600200"/>
          </a:xfrm>
        </p:spPr>
        <p:txBody>
          <a:bodyPr anchor="b"/>
          <a:lstStyle>
            <a:lvl1pPr>
              <a:defRPr sz="3200">
                <a:latin typeface="Arial" panose="020B0604020202020204" pitchFamily="34" charset="0"/>
                <a:cs typeface="Arial" panose="020B0604020202020204" pitchFamily="34" charset="0"/>
              </a:defRPr>
            </a:lvl1pPr>
          </a:lstStyle>
          <a:p>
            <a:r>
              <a:rPr lang="en-US" dirty="0"/>
              <a:t>TITLE HERE</a:t>
            </a:r>
          </a:p>
        </p:txBody>
      </p:sp>
      <p:sp>
        <p:nvSpPr>
          <p:cNvPr id="3" name="Content Placeholder 2"/>
          <p:cNvSpPr>
            <a:spLocks noGrp="1"/>
          </p:cNvSpPr>
          <p:nvPr>
            <p:ph idx="1" hasCustomPrompt="1"/>
          </p:nvPr>
        </p:nvSpPr>
        <p:spPr>
          <a:xfrm>
            <a:off x="5183187" y="457201"/>
            <a:ext cx="6408737" cy="56102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09600" y="2057399"/>
            <a:ext cx="4162425" cy="40100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spTree>
    <p:extLst>
      <p:ext uri="{BB962C8B-B14F-4D97-AF65-F5344CB8AC3E}">
        <p14:creationId xmlns:p14="http://schemas.microsoft.com/office/powerpoint/2010/main" val="1980495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4162425" cy="1600200"/>
          </a:xfrm>
        </p:spPr>
        <p:txBody>
          <a:bodyPr anchor="b"/>
          <a:lstStyle>
            <a:lvl1pPr>
              <a:defRPr sz="3200" baseline="0"/>
            </a:lvl1pPr>
          </a:lstStyle>
          <a:p>
            <a:r>
              <a:rPr lang="en-US" dirty="0"/>
              <a:t>TITLE HERE</a:t>
            </a:r>
          </a:p>
        </p:txBody>
      </p:sp>
      <p:sp>
        <p:nvSpPr>
          <p:cNvPr id="3" name="Picture Placeholder 2"/>
          <p:cNvSpPr>
            <a:spLocks noGrp="1"/>
          </p:cNvSpPr>
          <p:nvPr>
            <p:ph type="pic" idx="1" hasCustomPrompt="1"/>
          </p:nvPr>
        </p:nvSpPr>
        <p:spPr>
          <a:xfrm>
            <a:off x="5183187" y="457201"/>
            <a:ext cx="6408737" cy="5610224"/>
          </a:xfrm>
        </p:spPr>
        <p:txBody>
          <a:bodyPr/>
          <a:lstStyle>
            <a:lvl1pPr marL="0" indent="0">
              <a:buNone/>
              <a:defRPr sz="3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4" name="Text Placeholder 3"/>
          <p:cNvSpPr>
            <a:spLocks noGrp="1"/>
          </p:cNvSpPr>
          <p:nvPr>
            <p:ph type="body" sz="half" idx="2" hasCustomPrompt="1"/>
          </p:nvPr>
        </p:nvSpPr>
        <p:spPr>
          <a:xfrm>
            <a:off x="609600" y="2057399"/>
            <a:ext cx="4162425" cy="4010025"/>
          </a:xfr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spTree>
    <p:extLst>
      <p:ext uri="{BB962C8B-B14F-4D97-AF65-F5344CB8AC3E}">
        <p14:creationId xmlns:p14="http://schemas.microsoft.com/office/powerpoint/2010/main" val="903655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19125" y="4648200"/>
            <a:ext cx="10972799" cy="719138"/>
          </a:xfrm>
          <a:prstGeom prst="rect">
            <a:avLst/>
          </a:prstGeom>
        </p:spPr>
        <p:txBody>
          <a:bodyPr anchor="ctr" anchorCtr="0">
            <a:noAutofit/>
          </a:bodyPr>
          <a:lstStyle>
            <a:lvl1pPr algn="l">
              <a:defRPr sz="4800" b="1" cap="all" baseline="0">
                <a:solidFill>
                  <a:srgbClr val="003595"/>
                </a:solidFill>
              </a:defRPr>
            </a:lvl1pPr>
          </a:lstStyle>
          <a:p>
            <a:r>
              <a:rPr lang="en-US" dirty="0"/>
              <a:t>Title here</a:t>
            </a:r>
          </a:p>
        </p:txBody>
      </p:sp>
      <p:sp>
        <p:nvSpPr>
          <p:cNvPr id="9" name="Picture Placeholder 2"/>
          <p:cNvSpPr>
            <a:spLocks noGrp="1"/>
          </p:cNvSpPr>
          <p:nvPr>
            <p:ph type="pic" idx="1" hasCustomPrompt="1"/>
          </p:nvPr>
        </p:nvSpPr>
        <p:spPr>
          <a:xfrm>
            <a:off x="619125" y="612775"/>
            <a:ext cx="10972799" cy="40354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0" name="Text Placeholder 3"/>
          <p:cNvSpPr>
            <a:spLocks noGrp="1"/>
          </p:cNvSpPr>
          <p:nvPr>
            <p:ph type="body" sz="half" idx="2" hasCustomPrompt="1"/>
          </p:nvPr>
        </p:nvSpPr>
        <p:spPr>
          <a:xfrm>
            <a:off x="619125" y="5367338"/>
            <a:ext cx="10972799" cy="709612"/>
          </a:xfrm>
          <a:prstGeom prst="rect">
            <a:avLst/>
          </a:prstGeom>
        </p:spPr>
        <p:txBody>
          <a:bodyPr>
            <a:normAutofit/>
          </a:bodyPr>
          <a:lstStyle>
            <a:lvl1pPr marL="0" indent="0">
              <a:buNone/>
              <a:defRPr sz="2000">
                <a:solidFill>
                  <a:schemeClr val="bg2">
                    <a:lumMod val="50000"/>
                  </a:schemeClr>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Enter text here</a:t>
            </a:r>
          </a:p>
        </p:txBody>
      </p:sp>
    </p:spTree>
    <p:extLst>
      <p:ext uri="{BB962C8B-B14F-4D97-AF65-F5344CB8AC3E}">
        <p14:creationId xmlns:p14="http://schemas.microsoft.com/office/powerpoint/2010/main" val="2319194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63275" cy="1325563"/>
          </a:xfrm>
        </p:spPr>
        <p:txBody>
          <a:bodyPr>
            <a:normAutofit/>
          </a:bodyPr>
          <a:lstStyle>
            <a:lvl1pPr>
              <a:defRPr sz="4800"/>
            </a:lvl1pPr>
          </a:lstStyle>
          <a:p>
            <a:r>
              <a:rPr lang="en-US" dirty="0"/>
              <a:t>TITLE HERE</a:t>
            </a:r>
          </a:p>
        </p:txBody>
      </p:sp>
      <p:sp>
        <p:nvSpPr>
          <p:cNvPr id="3" name="Vertical Text Placeholder 2"/>
          <p:cNvSpPr>
            <a:spLocks noGrp="1"/>
          </p:cNvSpPr>
          <p:nvPr>
            <p:ph type="body" orient="vert" idx="1" hasCustomPrompt="1"/>
          </p:nvPr>
        </p:nvSpPr>
        <p:spPr>
          <a:xfrm>
            <a:off x="619125" y="1825625"/>
            <a:ext cx="10963275" cy="4213225"/>
          </a:xfrm>
        </p:spPr>
        <p:txBody>
          <a:bodyPr vert="eaVert"/>
          <a:lstStyle>
            <a:lvl1pPr>
              <a:defRPr baseline="0"/>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5927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702300"/>
          </a:xfrm>
        </p:spPr>
        <p:txBody>
          <a:bodyPr vert="eaVert">
            <a:normAutofit/>
          </a:bodyPr>
          <a:lstStyle>
            <a:lvl1pPr>
              <a:defRPr sz="4800"/>
            </a:lvl1pPr>
          </a:lstStyle>
          <a:p>
            <a:r>
              <a:rPr lang="en-US" dirty="0"/>
              <a:t>TITLE HERE</a:t>
            </a:r>
          </a:p>
        </p:txBody>
      </p:sp>
      <p:sp>
        <p:nvSpPr>
          <p:cNvPr id="3" name="Vertical Text Placeholder 2"/>
          <p:cNvSpPr>
            <a:spLocks noGrp="1"/>
          </p:cNvSpPr>
          <p:nvPr>
            <p:ph type="body" orient="vert" idx="1" hasCustomPrompt="1"/>
          </p:nvPr>
        </p:nvSpPr>
        <p:spPr>
          <a:xfrm>
            <a:off x="838200" y="365125"/>
            <a:ext cx="7734300" cy="5702300"/>
          </a:xfrm>
        </p:spPr>
        <p:txBody>
          <a:bodyPr vert="eaVert"/>
          <a:lstStyle>
            <a:lvl1pPr>
              <a:defRPr baseline="0">
                <a:latin typeface="Arial" panose="020B0604020202020204" pitchFamily="34" charset="0"/>
                <a:cs typeface="Arial" panose="020B0604020202020204" pitchFamily="34" charset="0"/>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1559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058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446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16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3/2/2026</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981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3/2/2026</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2653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3/2/2026</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5502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3/2/2026</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706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3/2/2026</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6025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3/2/2026</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4548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3/2/2026</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11863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3/2/2026</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42931173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0" r:id="rId6"/>
    <p:sldLayoutId id="2147483786" r:id="rId7"/>
    <p:sldLayoutId id="2147483787" r:id="rId8"/>
    <p:sldLayoutId id="2147483788" r:id="rId9"/>
    <p:sldLayoutId id="2147483789"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771543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914400" rtl="0" eaLnBrk="1" latinLnBrk="0" hangingPunct="1">
        <a:lnSpc>
          <a:spcPct val="90000"/>
        </a:lnSpc>
        <a:spcBef>
          <a:spcPct val="0"/>
        </a:spcBef>
        <a:buNone/>
        <a:defRPr sz="4000" b="1" kern="1200" baseline="0">
          <a:solidFill>
            <a:srgbClr val="00359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61A60E"/>
        </a:buClr>
        <a:buFont typeface="Wingdings" panose="05000000000000000000" pitchFamily="2" charset="2"/>
        <a:buChar char="§"/>
        <a:defRPr sz="32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1A60E"/>
        </a:buClr>
        <a:buFont typeface="Arial" panose="020B0604020202020204" pitchFamily="34" charset="0"/>
        <a:buChar char="•"/>
        <a:defRPr sz="28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1A60E"/>
        </a:buClr>
        <a:buFont typeface="Wingdings" panose="05000000000000000000" pitchFamily="2" charset="2"/>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1A60E"/>
        </a:buClr>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1A60E"/>
        </a:buClr>
        <a:buFont typeface="Wingdings" panose="05000000000000000000" pitchFamily="2" charset="2"/>
        <a:buChar char="§"/>
        <a:defRPr sz="20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3.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Building Strong Case Foundations</a:t>
            </a:r>
          </a:p>
        </p:txBody>
      </p:sp>
      <p:sp>
        <p:nvSpPr>
          <p:cNvPr id="3" name="Subtitle 2"/>
          <p:cNvSpPr>
            <a:spLocks noGrp="1"/>
          </p:cNvSpPr>
          <p:nvPr>
            <p:ph type="subTitle" idx="1"/>
          </p:nvPr>
        </p:nvSpPr>
        <p:spPr/>
        <p:txBody>
          <a:bodyPr/>
          <a:lstStyle/>
          <a:p>
            <a:r>
              <a:rPr lang="en-US" dirty="0"/>
              <a:t>Intake to Assessment</a:t>
            </a:r>
          </a:p>
        </p:txBody>
      </p:sp>
    </p:spTree>
    <p:extLst>
      <p:ext uri="{BB962C8B-B14F-4D97-AF65-F5344CB8AC3E}">
        <p14:creationId xmlns:p14="http://schemas.microsoft.com/office/powerpoint/2010/main" val="36128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Rectangle 4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6CD678-731D-BB13-0691-EEB96F1249B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Mother Father Data (MOFD)</a:t>
            </a:r>
          </a:p>
        </p:txBody>
      </p:sp>
      <p:sp>
        <p:nvSpPr>
          <p:cNvPr id="43" name="Rectangle 4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Graphical user interface&#10;&#10;AI-generated content may be incorrect.">
            <a:extLst>
              <a:ext uri="{FF2B5EF4-FFF2-40B4-BE49-F238E27FC236}">
                <a16:creationId xmlns:a16="http://schemas.microsoft.com/office/drawing/2014/main" id="{3AA8EF15-7D7F-2E17-F9E9-1F3E3305C3F6}"/>
              </a:ext>
            </a:extLst>
          </p:cNvPr>
          <p:cNvPicPr>
            <a:picLocks noChangeAspect="1"/>
          </p:cNvPicPr>
          <p:nvPr/>
        </p:nvPicPr>
        <p:blipFill>
          <a:blip r:embed="rId2"/>
          <a:stretch>
            <a:fillRect/>
          </a:stretch>
        </p:blipFill>
        <p:spPr>
          <a:xfrm>
            <a:off x="3899002" y="771988"/>
            <a:ext cx="7811969" cy="5429318"/>
          </a:xfrm>
          <a:prstGeom prst="rect">
            <a:avLst/>
          </a:prstGeom>
        </p:spPr>
      </p:pic>
      <p:pic>
        <p:nvPicPr>
          <p:cNvPr id="3" name="Picture 2">
            <a:extLst>
              <a:ext uri="{FF2B5EF4-FFF2-40B4-BE49-F238E27FC236}">
                <a16:creationId xmlns:a16="http://schemas.microsoft.com/office/drawing/2014/main" id="{1A5639BB-F29E-6C6B-E158-1A0CA84F5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413080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Rectangle 7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Freeform: Shape 8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3" name="Freeform: Shape 8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Graphical user interface&#10;&#10;AI-generated content may be incorrect.">
            <a:extLst>
              <a:ext uri="{FF2B5EF4-FFF2-40B4-BE49-F238E27FC236}">
                <a16:creationId xmlns:a16="http://schemas.microsoft.com/office/drawing/2014/main" id="{2E624581-0F82-C95A-A581-CD33BA85DC0B}"/>
              </a:ext>
            </a:extLst>
          </p:cNvPr>
          <p:cNvPicPr>
            <a:picLocks noChangeAspect="1"/>
          </p:cNvPicPr>
          <p:nvPr/>
        </p:nvPicPr>
        <p:blipFill>
          <a:blip r:embed="rId2"/>
          <a:srcRect t="2505" r="1" b="2209"/>
          <a:stretch>
            <a:fillRect/>
          </a:stretch>
        </p:blipFill>
        <p:spPr>
          <a:xfrm>
            <a:off x="2804833" y="1122363"/>
            <a:ext cx="9097841" cy="4261104"/>
          </a:xfrm>
          <a:prstGeom prst="rect">
            <a:avLst/>
          </a:prstGeom>
        </p:spPr>
      </p:pic>
      <p:sp>
        <p:nvSpPr>
          <p:cNvPr id="2" name="Title 1">
            <a:extLst>
              <a:ext uri="{FF2B5EF4-FFF2-40B4-BE49-F238E27FC236}">
                <a16:creationId xmlns:a16="http://schemas.microsoft.com/office/drawing/2014/main" id="{FDCB7220-321A-7EFB-0997-A5B8B02AB99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Collateral Names (CONA)</a:t>
            </a:r>
          </a:p>
        </p:txBody>
      </p:sp>
      <p:sp>
        <p:nvSpPr>
          <p:cNvPr id="85" name="Rectangle 8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D0AF8DC-39CB-64D7-1391-9B8AE1516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107345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Rectangle 37">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C72E14-C2BE-F1A3-6E75-0DA653A9DB9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Collateral Names (CONA)</a:t>
            </a:r>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Graphical user interface&#10;&#10;AI-generated content may be incorrect.">
            <a:extLst>
              <a:ext uri="{FF2B5EF4-FFF2-40B4-BE49-F238E27FC236}">
                <a16:creationId xmlns:a16="http://schemas.microsoft.com/office/drawing/2014/main" id="{093C23C2-E2C1-FC70-884F-557108D92F1B}"/>
              </a:ext>
            </a:extLst>
          </p:cNvPr>
          <p:cNvPicPr>
            <a:picLocks noGrp="1" noChangeAspect="1"/>
          </p:cNvPicPr>
          <p:nvPr>
            <p:ph idx="1"/>
          </p:nvPr>
        </p:nvPicPr>
        <p:blipFill>
          <a:blip r:embed="rId3"/>
          <a:srcRect l="16475" r="14191" b="-1"/>
          <a:stretch>
            <a:fillRect/>
          </a:stretch>
        </p:blipFill>
        <p:spPr>
          <a:xfrm>
            <a:off x="3694176" y="252374"/>
            <a:ext cx="8016795" cy="5483263"/>
          </a:xfrm>
          <a:prstGeom prst="rect">
            <a:avLst/>
          </a:prstGeom>
        </p:spPr>
      </p:pic>
      <p:pic>
        <p:nvPicPr>
          <p:cNvPr id="3" name="Picture 2">
            <a:extLst>
              <a:ext uri="{FF2B5EF4-FFF2-40B4-BE49-F238E27FC236}">
                <a16:creationId xmlns:a16="http://schemas.microsoft.com/office/drawing/2014/main" id="{4AF3B877-CDAA-BA37-6C2F-9B40E78F0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189430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10;&#10;AI-generated content may be incorrect.">
            <a:extLst>
              <a:ext uri="{FF2B5EF4-FFF2-40B4-BE49-F238E27FC236}">
                <a16:creationId xmlns:a16="http://schemas.microsoft.com/office/drawing/2014/main" id="{A261242D-640C-E058-C38E-C9D6E3F6C989}"/>
              </a:ext>
            </a:extLst>
          </p:cNvPr>
          <p:cNvPicPr>
            <a:picLocks noGrp="1" noChangeAspect="1"/>
          </p:cNvPicPr>
          <p:nvPr>
            <p:ph idx="1"/>
          </p:nvPr>
        </p:nvPicPr>
        <p:blipFill>
          <a:blip r:embed="rId3"/>
          <a:stretch>
            <a:fillRect/>
          </a:stretch>
        </p:blipFill>
        <p:spPr>
          <a:xfrm>
            <a:off x="3363372" y="983374"/>
            <a:ext cx="8539302" cy="5282095"/>
          </a:xfrm>
          <a:prstGeom prst="rect">
            <a:avLst/>
          </a:prstGeom>
        </p:spPr>
      </p:pic>
      <p:sp>
        <p:nvSpPr>
          <p:cNvPr id="2" name="Title 1">
            <a:extLst>
              <a:ext uri="{FF2B5EF4-FFF2-40B4-BE49-F238E27FC236}">
                <a16:creationId xmlns:a16="http://schemas.microsoft.com/office/drawing/2014/main" id="{1894EEB8-6CDC-1E93-2BE4-4F2A9197E7E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Employer Data </a:t>
            </a:r>
            <a:br>
              <a:rPr lang="en-US" sz="4800" dirty="0"/>
            </a:br>
            <a:r>
              <a:rPr lang="en-US" sz="4800" dirty="0"/>
              <a:t>(EMDA)</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135110B-189F-0FE3-9AF4-9DCB8A1FF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121115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10;&#10;AI-generated content may be incorrect.">
            <a:extLst>
              <a:ext uri="{FF2B5EF4-FFF2-40B4-BE49-F238E27FC236}">
                <a16:creationId xmlns:a16="http://schemas.microsoft.com/office/drawing/2014/main" id="{4100479B-C5A3-20B0-99E2-89C7E256A33E}"/>
              </a:ext>
            </a:extLst>
          </p:cNvPr>
          <p:cNvPicPr>
            <a:picLocks noGrp="1" noChangeAspect="1"/>
          </p:cNvPicPr>
          <p:nvPr>
            <p:ph idx="1"/>
          </p:nvPr>
        </p:nvPicPr>
        <p:blipFill>
          <a:blip r:embed="rId2"/>
          <a:stretch>
            <a:fillRect/>
          </a:stretch>
        </p:blipFill>
        <p:spPr>
          <a:xfrm>
            <a:off x="2870716" y="984906"/>
            <a:ext cx="8840255" cy="4892856"/>
          </a:xfrm>
          <a:prstGeom prst="rect">
            <a:avLst/>
          </a:prstGeom>
        </p:spPr>
      </p:pic>
      <p:sp>
        <p:nvSpPr>
          <p:cNvPr id="2" name="Title 1">
            <a:extLst>
              <a:ext uri="{FF2B5EF4-FFF2-40B4-BE49-F238E27FC236}">
                <a16:creationId xmlns:a16="http://schemas.microsoft.com/office/drawing/2014/main" id="{B94F15EE-1E9D-E761-2EA5-CB61B36F5B91}"/>
              </a:ext>
            </a:extLst>
          </p:cNvPr>
          <p:cNvSpPr>
            <a:spLocks noGrp="1"/>
          </p:cNvSpPr>
          <p:nvPr>
            <p:ph type="title"/>
          </p:nvPr>
        </p:nvSpPr>
        <p:spPr>
          <a:xfrm>
            <a:off x="477981" y="1250899"/>
            <a:ext cx="3523433" cy="3075598"/>
          </a:xfrm>
        </p:spPr>
        <p:txBody>
          <a:bodyPr vert="horz" lIns="91440" tIns="45720" rIns="91440" bIns="45720" rtlCol="0" anchor="b">
            <a:normAutofit/>
          </a:bodyPr>
          <a:lstStyle/>
          <a:p>
            <a:r>
              <a:rPr lang="en-US" sz="4800" dirty="0"/>
              <a:t>Employer Data (EMDA)</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D3463F2-625F-0186-527C-4BD9BE50C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146800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863B9-1B21-AA84-1898-C2391D3CC41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Employer Data</a:t>
            </a:r>
            <a:br>
              <a:rPr lang="en-US" sz="4800" dirty="0"/>
            </a:br>
            <a:r>
              <a:rPr lang="en-US" sz="4800" dirty="0"/>
              <a:t>(EMDA)</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A picture containing graphical user interface&#10;&#10;AI-generated content may be incorrect.">
            <a:extLst>
              <a:ext uri="{FF2B5EF4-FFF2-40B4-BE49-F238E27FC236}">
                <a16:creationId xmlns:a16="http://schemas.microsoft.com/office/drawing/2014/main" id="{42EABA4E-D911-FCF1-B415-E89FD0818E6B}"/>
              </a:ext>
            </a:extLst>
          </p:cNvPr>
          <p:cNvPicPr>
            <a:picLocks noGrp="1" noChangeAspect="1"/>
          </p:cNvPicPr>
          <p:nvPr>
            <p:ph idx="1"/>
          </p:nvPr>
        </p:nvPicPr>
        <p:blipFill>
          <a:blip r:embed="rId2"/>
          <a:stretch>
            <a:fillRect/>
          </a:stretch>
        </p:blipFill>
        <p:spPr>
          <a:xfrm>
            <a:off x="3348725" y="1122362"/>
            <a:ext cx="8553949" cy="4912677"/>
          </a:xfrm>
          <a:prstGeom prst="rect">
            <a:avLst/>
          </a:prstGeom>
        </p:spPr>
      </p:pic>
      <p:pic>
        <p:nvPicPr>
          <p:cNvPr id="3" name="Picture 2">
            <a:extLst>
              <a:ext uri="{FF2B5EF4-FFF2-40B4-BE49-F238E27FC236}">
                <a16:creationId xmlns:a16="http://schemas.microsoft.com/office/drawing/2014/main" id="{0E444A77-330A-9D72-448E-3EB1B196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381534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B922D9-86F5-3814-11A9-682B1267E93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Employer Data </a:t>
            </a:r>
            <a:br>
              <a:rPr lang="en-US" sz="4800" dirty="0"/>
            </a:br>
            <a:r>
              <a:rPr lang="en-US" sz="4800" dirty="0"/>
              <a:t>(EMDA)</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Graphical user interface&#10;&#10;AI-generated content may be incorrect.">
            <a:extLst>
              <a:ext uri="{FF2B5EF4-FFF2-40B4-BE49-F238E27FC236}">
                <a16:creationId xmlns:a16="http://schemas.microsoft.com/office/drawing/2014/main" id="{57C62E85-CF80-8C68-B5B1-2B772B750025}"/>
              </a:ext>
            </a:extLst>
          </p:cNvPr>
          <p:cNvPicPr>
            <a:picLocks noGrp="1" noChangeAspect="1"/>
          </p:cNvPicPr>
          <p:nvPr>
            <p:ph idx="1"/>
          </p:nvPr>
        </p:nvPicPr>
        <p:blipFill>
          <a:blip r:embed="rId2"/>
          <a:stretch>
            <a:fillRect/>
          </a:stretch>
        </p:blipFill>
        <p:spPr>
          <a:xfrm>
            <a:off x="3715452" y="1122363"/>
            <a:ext cx="8107740" cy="5366219"/>
          </a:xfrm>
          <a:prstGeom prst="rect">
            <a:avLst/>
          </a:prstGeom>
        </p:spPr>
      </p:pic>
      <p:pic>
        <p:nvPicPr>
          <p:cNvPr id="3" name="Picture 2">
            <a:extLst>
              <a:ext uri="{FF2B5EF4-FFF2-40B4-BE49-F238E27FC236}">
                <a16:creationId xmlns:a16="http://schemas.microsoft.com/office/drawing/2014/main" id="{E3022D4D-B3EA-FFA7-99B4-1DAB45583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1125288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2ABD-91EB-0EB7-43C0-216655172300}"/>
              </a:ext>
            </a:extLst>
          </p:cNvPr>
          <p:cNvSpPr>
            <a:spLocks noGrp="1"/>
          </p:cNvSpPr>
          <p:nvPr>
            <p:ph type="title"/>
          </p:nvPr>
        </p:nvSpPr>
        <p:spPr/>
        <p:txBody>
          <a:bodyPr/>
          <a:lstStyle/>
          <a:p>
            <a:r>
              <a:rPr lang="en-US" dirty="0"/>
              <a:t>CALOS (Case Logs)</a:t>
            </a:r>
          </a:p>
        </p:txBody>
      </p:sp>
      <p:graphicFrame>
        <p:nvGraphicFramePr>
          <p:cNvPr id="6" name="Content Placeholder 2">
            <a:extLst>
              <a:ext uri="{FF2B5EF4-FFF2-40B4-BE49-F238E27FC236}">
                <a16:creationId xmlns:a16="http://schemas.microsoft.com/office/drawing/2014/main" id="{A308DE9F-28C5-3594-D557-9A8C3E494E42}"/>
              </a:ext>
            </a:extLst>
          </p:cNvPr>
          <p:cNvGraphicFramePr>
            <a:graphicFrameLocks noGrp="1"/>
          </p:cNvGraphicFramePr>
          <p:nvPr>
            <p:ph sz="half" idx="1"/>
            <p:extLst>
              <p:ext uri="{D42A27DB-BD31-4B8C-83A1-F6EECF244321}">
                <p14:modId xmlns:p14="http://schemas.microsoft.com/office/powerpoint/2010/main" val="1238182227"/>
              </p:ext>
            </p:extLst>
          </p:nvPr>
        </p:nvGraphicFramePr>
        <p:xfrm>
          <a:off x="1115568" y="2478024"/>
          <a:ext cx="4937760"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BBD52DDB-D76B-DF30-DA98-64E0C9D887F7}"/>
              </a:ext>
            </a:extLst>
          </p:cNvPr>
          <p:cNvGraphicFramePr/>
          <p:nvPr>
            <p:extLst>
              <p:ext uri="{D42A27DB-BD31-4B8C-83A1-F6EECF244321}">
                <p14:modId xmlns:p14="http://schemas.microsoft.com/office/powerpoint/2010/main" val="3660807005"/>
              </p:ext>
            </p:extLst>
          </p:nvPr>
        </p:nvGraphicFramePr>
        <p:xfrm>
          <a:off x="6199632" y="1928286"/>
          <a:ext cx="5334406" cy="41577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a:extLst>
              <a:ext uri="{FF2B5EF4-FFF2-40B4-BE49-F238E27FC236}">
                <a16:creationId xmlns:a16="http://schemas.microsoft.com/office/drawing/2014/main" id="{3DD24319-8898-D5D3-ADA3-9DECA82806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414951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63CCE-2362-6B27-9BF8-E01FD23EE90B}"/>
              </a:ext>
            </a:extLst>
          </p:cNvPr>
          <p:cNvSpPr>
            <a:spLocks noGrp="1"/>
          </p:cNvSpPr>
          <p:nvPr>
            <p:ph type="title"/>
          </p:nvPr>
        </p:nvSpPr>
        <p:spPr>
          <a:xfrm>
            <a:off x="838200" y="292822"/>
            <a:ext cx="10509504" cy="1076914"/>
          </a:xfrm>
        </p:spPr>
        <p:txBody>
          <a:bodyPr vert="horz" lIns="91440" tIns="45720" rIns="91440" bIns="45720" rtlCol="0" anchor="ctr">
            <a:normAutofit/>
          </a:bodyPr>
          <a:lstStyle/>
          <a:p>
            <a:r>
              <a:rPr lang="en-US" dirty="0"/>
              <a:t>LOCATE</a:t>
            </a:r>
          </a:p>
        </p:txBody>
      </p:sp>
      <p:sp>
        <p:nvSpPr>
          <p:cNvPr id="17" name="Rectangle 1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A1CC4FB-2FDB-FAAC-FC23-EC3BC76FAD9F}"/>
              </a:ext>
            </a:extLst>
          </p:cNvPr>
          <p:cNvGraphicFramePr>
            <a:graphicFrameLocks noGrp="1"/>
          </p:cNvGraphicFramePr>
          <p:nvPr>
            <p:ph sz="half" idx="1"/>
            <p:extLst>
              <p:ext uri="{D42A27DB-BD31-4B8C-83A1-F6EECF244321}">
                <p14:modId xmlns:p14="http://schemas.microsoft.com/office/powerpoint/2010/main" val="3904916352"/>
              </p:ext>
            </p:extLst>
          </p:nvPr>
        </p:nvGraphicFramePr>
        <p:xfrm>
          <a:off x="591006" y="1220889"/>
          <a:ext cx="11167446" cy="4907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622AD2A5-E91D-7C17-A9D7-28405E5663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71217"/>
            <a:ext cx="12192000" cy="592653"/>
          </a:xfrm>
          <a:prstGeom prst="rect">
            <a:avLst/>
          </a:prstGeom>
        </p:spPr>
      </p:pic>
    </p:spTree>
    <p:extLst>
      <p:ext uri="{BB962C8B-B14F-4D97-AF65-F5344CB8AC3E}">
        <p14:creationId xmlns:p14="http://schemas.microsoft.com/office/powerpoint/2010/main" val="3761098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00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24FD7-ED83-DFBB-25CC-9ECAC3B415E3}"/>
              </a:ext>
            </a:extLst>
          </p:cNvPr>
          <p:cNvSpPr>
            <a:spLocks noGrp="1"/>
          </p:cNvSpPr>
          <p:nvPr>
            <p:ph type="title"/>
          </p:nvPr>
        </p:nvSpPr>
        <p:spPr>
          <a:xfrm>
            <a:off x="655320" y="429030"/>
            <a:ext cx="2834640" cy="5457589"/>
          </a:xfrm>
        </p:spPr>
        <p:txBody>
          <a:bodyPr anchor="ctr">
            <a:normAutofit/>
          </a:bodyPr>
          <a:lstStyle/>
          <a:p>
            <a:r>
              <a:rPr lang="en-US" dirty="0"/>
              <a:t>Know Your Goal</a:t>
            </a:r>
          </a:p>
        </p:txBody>
      </p:sp>
      <p:sp>
        <p:nvSpPr>
          <p:cNvPr id="11" name="Rectangle 10">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77B9757-F7E7-50D2-F5FF-E4614FB53363}"/>
              </a:ext>
            </a:extLst>
          </p:cNvPr>
          <p:cNvGraphicFramePr>
            <a:graphicFrameLocks noGrp="1"/>
          </p:cNvGraphicFramePr>
          <p:nvPr>
            <p:ph idx="1"/>
            <p:extLst>
              <p:ext uri="{D42A27DB-BD31-4B8C-83A1-F6EECF244321}">
                <p14:modId xmlns:p14="http://schemas.microsoft.com/office/powerpoint/2010/main" val="1689414340"/>
              </p:ext>
            </p:extLst>
          </p:nvPr>
        </p:nvGraphicFramePr>
        <p:xfrm>
          <a:off x="4041648" y="429030"/>
          <a:ext cx="684739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74C55D36-4C0C-D72B-3626-B7E8238E1C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2762202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6" name="Rectangle 75">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Rectangle 77">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4B0CF-0C99-1EB8-7CBF-3D02D6EA2D26}"/>
              </a:ext>
            </a:extLst>
          </p:cNvPr>
          <p:cNvSpPr>
            <a:spLocks noGrp="1"/>
          </p:cNvSpPr>
          <p:nvPr>
            <p:ph type="title"/>
          </p:nvPr>
        </p:nvSpPr>
        <p:spPr>
          <a:xfrm>
            <a:off x="841248" y="251312"/>
            <a:ext cx="10506456" cy="1010264"/>
          </a:xfrm>
        </p:spPr>
        <p:txBody>
          <a:bodyPr vert="horz" lIns="91440" tIns="45720" rIns="91440" bIns="45720" rtlCol="0" anchor="ctr">
            <a:normAutofit/>
          </a:bodyPr>
          <a:lstStyle/>
          <a:p>
            <a:r>
              <a:rPr lang="en-US"/>
              <a:t>Manage Expectations</a:t>
            </a:r>
          </a:p>
        </p:txBody>
      </p:sp>
      <p:sp>
        <p:nvSpPr>
          <p:cNvPr id="79" name="Rectangle 78">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633BCBA-B0FC-4AC9-F1A0-E8A6F4E987EF}"/>
              </a:ext>
            </a:extLst>
          </p:cNvPr>
          <p:cNvGraphicFramePr>
            <a:graphicFrameLocks noGrp="1"/>
          </p:cNvGraphicFramePr>
          <p:nvPr>
            <p:ph sz="half" idx="1"/>
            <p:extLst>
              <p:ext uri="{D42A27DB-BD31-4B8C-83A1-F6EECF244321}">
                <p14:modId xmlns:p14="http://schemas.microsoft.com/office/powerpoint/2010/main" val="3881207154"/>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627AADB-7CE2-E85B-F7E5-49372866E7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1775810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2EAB8-BFFB-9E72-2FB8-5B02D9982FF8}"/>
              </a:ext>
            </a:extLst>
          </p:cNvPr>
          <p:cNvSpPr>
            <a:spLocks noGrp="1"/>
          </p:cNvSpPr>
          <p:nvPr>
            <p:ph type="title"/>
          </p:nvPr>
        </p:nvSpPr>
        <p:spPr>
          <a:xfrm>
            <a:off x="841248" y="256032"/>
            <a:ext cx="10506456" cy="1014984"/>
          </a:xfrm>
        </p:spPr>
        <p:txBody>
          <a:bodyPr anchor="b">
            <a:normAutofit/>
          </a:bodyPr>
          <a:lstStyle/>
          <a:p>
            <a:r>
              <a:rPr lang="en-US" dirty="0"/>
              <a:t>Create a Complete Record</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B127F84-EAFE-939B-43E2-D738AF550895}"/>
              </a:ext>
            </a:extLst>
          </p:cNvPr>
          <p:cNvGraphicFramePr>
            <a:graphicFrameLocks noGrp="1"/>
          </p:cNvGraphicFramePr>
          <p:nvPr>
            <p:ph idx="1"/>
            <p:extLst>
              <p:ext uri="{D42A27DB-BD31-4B8C-83A1-F6EECF244321}">
                <p14:modId xmlns:p14="http://schemas.microsoft.com/office/powerpoint/2010/main" val="302764554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B69F994-2BBC-F8FD-5963-BBA016E558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325087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ck of files">
            <a:extLst>
              <a:ext uri="{FF2B5EF4-FFF2-40B4-BE49-F238E27FC236}">
                <a16:creationId xmlns:a16="http://schemas.microsoft.com/office/drawing/2014/main" id="{F7E3FC18-B7CF-945B-2E03-DE7776E41E64}"/>
              </a:ext>
            </a:extLst>
          </p:cNvPr>
          <p:cNvPicPr>
            <a:picLocks noChangeAspect="1"/>
          </p:cNvPicPr>
          <p:nvPr/>
        </p:nvPicPr>
        <p:blipFill>
          <a:blip r:embed="rId2"/>
          <a:srcRect l="8850" r="6777" b="-1"/>
          <a:stretch>
            <a:fillRect/>
          </a:stretch>
        </p:blipFill>
        <p:spPr>
          <a:xfrm>
            <a:off x="3523488" y="10"/>
            <a:ext cx="8668512" cy="6857990"/>
          </a:xfrm>
          <a:prstGeom prst="rect">
            <a:avLst/>
          </a:prstGeom>
        </p:spPr>
      </p:pic>
      <p:sp>
        <p:nvSpPr>
          <p:cNvPr id="56" name="Rectangle 5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A9B7FC-27E7-BCBE-69C1-DC3C0CC1A0A6}"/>
              </a:ext>
            </a:extLst>
          </p:cNvPr>
          <p:cNvSpPr>
            <a:spLocks noGrp="1"/>
          </p:cNvSpPr>
          <p:nvPr>
            <p:ph type="title"/>
          </p:nvPr>
        </p:nvSpPr>
        <p:spPr>
          <a:xfrm>
            <a:off x="371094" y="996705"/>
            <a:ext cx="4312588" cy="1124712"/>
          </a:xfrm>
        </p:spPr>
        <p:txBody>
          <a:bodyPr anchor="b">
            <a:normAutofit/>
          </a:bodyPr>
          <a:lstStyle/>
          <a:p>
            <a:r>
              <a:rPr lang="en-US" sz="4400" dirty="0"/>
              <a:t>Documentation</a:t>
            </a:r>
            <a:r>
              <a:rPr lang="en-US" sz="2800" dirty="0"/>
              <a:t>	</a:t>
            </a:r>
          </a:p>
        </p:txBody>
      </p:sp>
      <p:sp>
        <p:nvSpPr>
          <p:cNvPr id="57" name="Rectangle 5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1FAE64-C5A7-4E15-AB8B-6BC92BA9AAC1}"/>
              </a:ext>
            </a:extLst>
          </p:cNvPr>
          <p:cNvSpPr>
            <a:spLocks noGrp="1"/>
          </p:cNvSpPr>
          <p:nvPr>
            <p:ph idx="1"/>
          </p:nvPr>
        </p:nvSpPr>
        <p:spPr>
          <a:xfrm>
            <a:off x="424815" y="2042890"/>
            <a:ext cx="5305806" cy="3883748"/>
          </a:xfrm>
          <a:solidFill>
            <a:schemeClr val="bg2"/>
          </a:solidFill>
        </p:spPr>
        <p:txBody>
          <a:bodyPr anchor="t">
            <a:normAutofit lnSpcReduction="10000"/>
          </a:bodyPr>
          <a:lstStyle/>
          <a:p>
            <a:pPr>
              <a:lnSpc>
                <a:spcPct val="100000"/>
              </a:lnSpc>
            </a:pPr>
            <a:r>
              <a:rPr lang="en-US" sz="1600" dirty="0"/>
              <a:t>Application</a:t>
            </a:r>
          </a:p>
          <a:p>
            <a:pPr>
              <a:lnSpc>
                <a:spcPct val="100000"/>
              </a:lnSpc>
            </a:pPr>
            <a:r>
              <a:rPr lang="en-US" sz="1600" dirty="0"/>
              <a:t>Birth Certificates</a:t>
            </a:r>
          </a:p>
          <a:p>
            <a:pPr>
              <a:lnSpc>
                <a:spcPct val="100000"/>
              </a:lnSpc>
            </a:pPr>
            <a:r>
              <a:rPr lang="en-US" sz="1600" dirty="0"/>
              <a:t>Affidavit of Paternity (if needed)</a:t>
            </a:r>
          </a:p>
          <a:p>
            <a:pPr>
              <a:lnSpc>
                <a:spcPct val="100000"/>
              </a:lnSpc>
            </a:pPr>
            <a:r>
              <a:rPr lang="en-US" sz="1600" dirty="0"/>
              <a:t>Data Reliability Sheets</a:t>
            </a:r>
          </a:p>
          <a:p>
            <a:pPr>
              <a:lnSpc>
                <a:spcPct val="100000"/>
              </a:lnSpc>
            </a:pPr>
            <a:r>
              <a:rPr lang="en-US" sz="1600" dirty="0"/>
              <a:t>Social Security Cards</a:t>
            </a:r>
          </a:p>
          <a:p>
            <a:pPr>
              <a:lnSpc>
                <a:spcPct val="100000"/>
              </a:lnSpc>
            </a:pPr>
            <a:r>
              <a:rPr lang="en-US" sz="1600" dirty="0"/>
              <a:t>Prior Child Support Orders </a:t>
            </a:r>
          </a:p>
          <a:p>
            <a:pPr>
              <a:lnSpc>
                <a:spcPct val="100000"/>
              </a:lnSpc>
            </a:pPr>
            <a:r>
              <a:rPr lang="en-US" sz="1600" dirty="0"/>
              <a:t>Medicaid/Health Insurance Cards</a:t>
            </a:r>
          </a:p>
          <a:p>
            <a:pPr>
              <a:lnSpc>
                <a:spcPct val="100000"/>
              </a:lnSpc>
            </a:pPr>
            <a:r>
              <a:rPr lang="en-US" sz="1600" dirty="0"/>
              <a:t>Other Legal Documentation </a:t>
            </a:r>
          </a:p>
          <a:p>
            <a:pPr lvl="1">
              <a:lnSpc>
                <a:spcPct val="100000"/>
              </a:lnSpc>
            </a:pPr>
            <a:r>
              <a:rPr lang="en-US" sz="1600" dirty="0"/>
              <a:t>(Divorce Judgments and Marriage Licenses)</a:t>
            </a:r>
          </a:p>
          <a:p>
            <a:pPr>
              <a:lnSpc>
                <a:spcPct val="100000"/>
              </a:lnSpc>
            </a:pPr>
            <a:r>
              <a:rPr lang="en-US" sz="1600" dirty="0"/>
              <a:t>Pay History</a:t>
            </a:r>
          </a:p>
          <a:p>
            <a:pPr>
              <a:lnSpc>
                <a:spcPct val="100000"/>
              </a:lnSpc>
            </a:pPr>
            <a:r>
              <a:rPr lang="en-US" sz="1600" dirty="0"/>
              <a:t>LWC/DOL and Work Number </a:t>
            </a:r>
          </a:p>
          <a:p>
            <a:pPr>
              <a:lnSpc>
                <a:spcPct val="100000"/>
              </a:lnSpc>
            </a:pPr>
            <a:endParaRPr lang="en-US" sz="900" dirty="0"/>
          </a:p>
          <a:p>
            <a:pPr>
              <a:lnSpc>
                <a:spcPct val="100000"/>
              </a:lnSpc>
            </a:pPr>
            <a:endParaRPr lang="en-US" sz="900" dirty="0"/>
          </a:p>
          <a:p>
            <a:pPr>
              <a:lnSpc>
                <a:spcPct val="100000"/>
              </a:lnSpc>
            </a:pPr>
            <a:endParaRPr lang="en-US" sz="900" dirty="0"/>
          </a:p>
          <a:p>
            <a:pPr>
              <a:lnSpc>
                <a:spcPct val="100000"/>
              </a:lnSpc>
            </a:pPr>
            <a:endParaRPr lang="en-US" sz="900" dirty="0"/>
          </a:p>
        </p:txBody>
      </p:sp>
      <p:pic>
        <p:nvPicPr>
          <p:cNvPr id="4" name="Picture 3">
            <a:extLst>
              <a:ext uri="{FF2B5EF4-FFF2-40B4-BE49-F238E27FC236}">
                <a16:creationId xmlns:a16="http://schemas.microsoft.com/office/drawing/2014/main" id="{A16DC515-C1AB-76F2-79B1-0D508DCD5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cxnSp>
        <p:nvCxnSpPr>
          <p:cNvPr id="7" name="Straight Connector 6">
            <a:extLst>
              <a:ext uri="{FF2B5EF4-FFF2-40B4-BE49-F238E27FC236}">
                <a16:creationId xmlns:a16="http://schemas.microsoft.com/office/drawing/2014/main" id="{A5767A36-D74F-1C68-4EB5-3D07815DB889}"/>
              </a:ext>
            </a:extLst>
          </p:cNvPr>
          <p:cNvCxnSpPr/>
          <p:nvPr/>
        </p:nvCxnSpPr>
        <p:spPr>
          <a:xfrm>
            <a:off x="424815" y="1779939"/>
            <a:ext cx="424769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17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6B0CF-ECAC-F744-99A9-7D1C26ADDC8D}"/>
              </a:ext>
            </a:extLst>
          </p:cNvPr>
          <p:cNvSpPr>
            <a:spLocks noGrp="1"/>
          </p:cNvSpPr>
          <p:nvPr>
            <p:ph type="title"/>
          </p:nvPr>
        </p:nvSpPr>
        <p:spPr>
          <a:xfrm>
            <a:off x="841248" y="256032"/>
            <a:ext cx="10506456" cy="1014984"/>
          </a:xfrm>
        </p:spPr>
        <p:txBody>
          <a:bodyPr anchor="b">
            <a:normAutofit/>
          </a:bodyPr>
          <a:lstStyle/>
          <a:p>
            <a:r>
              <a:rPr lang="en-US" dirty="0"/>
              <a:t>FILENET	</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6203A72-DEB0-994A-6260-3A804B6C3F3B}"/>
              </a:ext>
            </a:extLst>
          </p:cNvPr>
          <p:cNvGraphicFramePr>
            <a:graphicFrameLocks noGrp="1"/>
          </p:cNvGraphicFramePr>
          <p:nvPr>
            <p:ph idx="1"/>
            <p:extLst>
              <p:ext uri="{D42A27DB-BD31-4B8C-83A1-F6EECF244321}">
                <p14:modId xmlns:p14="http://schemas.microsoft.com/office/powerpoint/2010/main" val="208579753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ACA3AFD-4865-423D-40B6-1FF1B831C4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25799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1F391-250B-45AE-A316-0D5FC8B02DF0}"/>
              </a:ext>
            </a:extLst>
          </p:cNvPr>
          <p:cNvSpPr>
            <a:spLocks noGrp="1"/>
          </p:cNvSpPr>
          <p:nvPr>
            <p:ph type="title"/>
          </p:nvPr>
        </p:nvSpPr>
        <p:spPr>
          <a:xfrm>
            <a:off x="659234" y="957447"/>
            <a:ext cx="3383280" cy="4943105"/>
          </a:xfrm>
        </p:spPr>
        <p:txBody>
          <a:bodyPr vert="horz" lIns="91440" tIns="45720" rIns="91440" bIns="45720" rtlCol="0" anchor="ctr">
            <a:normAutofit/>
          </a:bodyPr>
          <a:lstStyle/>
          <a:p>
            <a:pPr>
              <a:lnSpc>
                <a:spcPct val="90000"/>
              </a:lnSpc>
            </a:pPr>
            <a:r>
              <a:rPr lang="en-US" sz="4000" dirty="0"/>
              <a:t>LASES</a:t>
            </a:r>
            <a:br>
              <a:rPr lang="en-US" sz="4000" dirty="0"/>
            </a:br>
            <a:r>
              <a:rPr lang="en-US" sz="4000" dirty="0"/>
              <a:t>Address Types</a:t>
            </a:r>
            <a:br>
              <a:rPr lang="en-US" sz="4000" dirty="0"/>
            </a:br>
            <a:r>
              <a:rPr lang="en-US" sz="4000" dirty="0"/>
              <a:t>&amp; Codes</a:t>
            </a:r>
          </a:p>
        </p:txBody>
      </p:sp>
      <p:sp>
        <p:nvSpPr>
          <p:cNvPr id="30" name="Rectangle 29">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2" name="Text Placeholder 3">
            <a:extLst>
              <a:ext uri="{FF2B5EF4-FFF2-40B4-BE49-F238E27FC236}">
                <a16:creationId xmlns:a16="http://schemas.microsoft.com/office/drawing/2014/main" id="{A0C2DCB5-80A2-E7A7-DC6F-A93DBB33D5A4}"/>
              </a:ext>
            </a:extLst>
          </p:cNvPr>
          <p:cNvGraphicFramePr/>
          <p:nvPr>
            <p:extLst>
              <p:ext uri="{D42A27DB-BD31-4B8C-83A1-F6EECF244321}">
                <p14:modId xmlns:p14="http://schemas.microsoft.com/office/powerpoint/2010/main" val="3349834179"/>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207523E3-8384-5EBA-0398-792CDAA6D6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256506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97404-7DA6-1F7B-EF58-5CDDD76EBB07}"/>
              </a:ext>
            </a:extLst>
          </p:cNvPr>
          <p:cNvSpPr>
            <a:spLocks noGrp="1"/>
          </p:cNvSpPr>
          <p:nvPr>
            <p:ph type="title"/>
          </p:nvPr>
        </p:nvSpPr>
        <p:spPr/>
        <p:txBody>
          <a:bodyPr anchor="b">
            <a:normAutofit/>
          </a:bodyPr>
          <a:lstStyle/>
          <a:p>
            <a:r>
              <a:rPr lang="en-US" dirty="0"/>
              <a:t>Updating LASES</a:t>
            </a:r>
          </a:p>
        </p:txBody>
      </p:sp>
      <p:graphicFrame>
        <p:nvGraphicFramePr>
          <p:cNvPr id="5" name="Content Placeholder 2">
            <a:extLst>
              <a:ext uri="{FF2B5EF4-FFF2-40B4-BE49-F238E27FC236}">
                <a16:creationId xmlns:a16="http://schemas.microsoft.com/office/drawing/2014/main" id="{77A62FCB-56E1-DD55-5244-D84689E5582F}"/>
              </a:ext>
            </a:extLst>
          </p:cNvPr>
          <p:cNvGraphicFramePr>
            <a:graphicFrameLocks noGrp="1"/>
          </p:cNvGraphicFramePr>
          <p:nvPr>
            <p:ph sz="half" idx="1"/>
            <p:extLst>
              <p:ext uri="{D42A27DB-BD31-4B8C-83A1-F6EECF244321}">
                <p14:modId xmlns:p14="http://schemas.microsoft.com/office/powerpoint/2010/main" val="805570918"/>
              </p:ext>
            </p:extLst>
          </p:nvPr>
        </p:nvGraphicFramePr>
        <p:xfrm>
          <a:off x="1116013" y="2478088"/>
          <a:ext cx="4937125" cy="3694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3">
            <a:extLst>
              <a:ext uri="{FF2B5EF4-FFF2-40B4-BE49-F238E27FC236}">
                <a16:creationId xmlns:a16="http://schemas.microsoft.com/office/drawing/2014/main" id="{65AFAFB4-D20F-7B6C-91CE-C3678E9AC395}"/>
              </a:ext>
            </a:extLst>
          </p:cNvPr>
          <p:cNvGraphicFramePr>
            <a:graphicFrameLocks noGrp="1"/>
          </p:cNvGraphicFramePr>
          <p:nvPr>
            <p:ph sz="half" idx="2"/>
            <p:extLst>
              <p:ext uri="{D42A27DB-BD31-4B8C-83A1-F6EECF244321}">
                <p14:modId xmlns:p14="http://schemas.microsoft.com/office/powerpoint/2010/main" val="404969894"/>
              </p:ext>
            </p:extLst>
          </p:nvPr>
        </p:nvGraphicFramePr>
        <p:xfrm>
          <a:off x="6345936" y="2478024"/>
          <a:ext cx="4937760" cy="369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53471050-AC6A-639A-285F-F4F0472FB9BF}"/>
              </a:ext>
            </a:extLst>
          </p:cNvPr>
          <p:cNvSpPr txBox="1"/>
          <p:nvPr/>
        </p:nvSpPr>
        <p:spPr>
          <a:xfrm>
            <a:off x="1675237" y="4146518"/>
            <a:ext cx="3524977" cy="584775"/>
          </a:xfrm>
          <a:prstGeom prst="rect">
            <a:avLst/>
          </a:prstGeom>
          <a:noFill/>
        </p:spPr>
        <p:txBody>
          <a:bodyPr wrap="square">
            <a:spAutoFit/>
          </a:bodyPr>
          <a:lstStyle/>
          <a:p>
            <a:pPr lvl="0"/>
            <a:r>
              <a:rPr lang="en-US" sz="3200" dirty="0"/>
              <a:t>Updating Screens</a:t>
            </a:r>
          </a:p>
        </p:txBody>
      </p:sp>
      <p:pic>
        <p:nvPicPr>
          <p:cNvPr id="3" name="Picture 2">
            <a:extLst>
              <a:ext uri="{FF2B5EF4-FFF2-40B4-BE49-F238E27FC236}">
                <a16:creationId xmlns:a16="http://schemas.microsoft.com/office/drawing/2014/main" id="{69887FA5-8DAC-F629-B70E-0DF65A053EE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129487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AI-generated content may be incorrect.">
            <a:extLst>
              <a:ext uri="{FF2B5EF4-FFF2-40B4-BE49-F238E27FC236}">
                <a16:creationId xmlns:a16="http://schemas.microsoft.com/office/drawing/2014/main" id="{9BEB201D-B4BA-44FA-47FD-B0E4ACA6C0B3}"/>
              </a:ext>
            </a:extLst>
          </p:cNvPr>
          <p:cNvPicPr>
            <a:picLocks noChangeAspect="1"/>
          </p:cNvPicPr>
          <p:nvPr/>
        </p:nvPicPr>
        <p:blipFill>
          <a:blip r:embed="rId3"/>
          <a:srcRect t="11710" b="8224"/>
          <a:stretch>
            <a:fillRect/>
          </a:stretch>
        </p:blipFill>
        <p:spPr>
          <a:xfrm>
            <a:off x="0" y="1196013"/>
            <a:ext cx="12191980" cy="4465973"/>
          </a:xfrm>
          <a:prstGeom prst="rect">
            <a:avLst/>
          </a:prstGeom>
        </p:spPr>
      </p:pic>
      <p:sp>
        <p:nvSpPr>
          <p:cNvPr id="14" name="Rectangle: Rounded Corners 13">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C4249-BD85-8D57-4EE7-8EC50523527F}"/>
              </a:ext>
            </a:extLst>
          </p:cNvPr>
          <p:cNvSpPr>
            <a:spLocks noGrp="1"/>
          </p:cNvSpPr>
          <p:nvPr>
            <p:ph type="title"/>
          </p:nvPr>
        </p:nvSpPr>
        <p:spPr>
          <a:xfrm>
            <a:off x="566928" y="4203278"/>
            <a:ext cx="8557193" cy="536063"/>
          </a:xfrm>
        </p:spPr>
        <p:txBody>
          <a:bodyPr>
            <a:normAutofit/>
          </a:bodyPr>
          <a:lstStyle/>
          <a:p>
            <a:r>
              <a:rPr lang="en-US" sz="2800">
                <a:solidFill>
                  <a:schemeClr val="bg1"/>
                </a:solidFill>
              </a:rPr>
              <a:t>Absent Parent Data 1 (APD1)</a:t>
            </a:r>
          </a:p>
        </p:txBody>
      </p:sp>
      <p:pic>
        <p:nvPicPr>
          <p:cNvPr id="3" name="Picture 2">
            <a:extLst>
              <a:ext uri="{FF2B5EF4-FFF2-40B4-BE49-F238E27FC236}">
                <a16:creationId xmlns:a16="http://schemas.microsoft.com/office/drawing/2014/main" id="{62E80DA4-DF38-AD6A-36BD-CA9675CC6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68648"/>
            <a:ext cx="12192000" cy="695222"/>
          </a:xfrm>
          <a:prstGeom prst="rect">
            <a:avLst/>
          </a:prstGeom>
        </p:spPr>
      </p:pic>
    </p:spTree>
    <p:extLst>
      <p:ext uri="{BB962C8B-B14F-4D97-AF65-F5344CB8AC3E}">
        <p14:creationId xmlns:p14="http://schemas.microsoft.com/office/powerpoint/2010/main" val="302687289"/>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7F040BC82EDC499EBE1829906DB0B3" ma:contentTypeVersion="5" ma:contentTypeDescription="Create a new document." ma:contentTypeScope="" ma:versionID="a1b6ba378874afebc5fc94da72b52585">
  <xsd:schema xmlns:xsd="http://www.w3.org/2001/XMLSchema" xmlns:xs="http://www.w3.org/2001/XMLSchema" xmlns:p="http://schemas.microsoft.com/office/2006/metadata/properties" xmlns:ns3="6d2c0da5-655d-4b5c-9a41-1d0967d31da2" targetNamespace="http://schemas.microsoft.com/office/2006/metadata/properties" ma:root="true" ma:fieldsID="bc639707a9d817a555406157707a0316" ns3:_="">
    <xsd:import namespace="6d2c0da5-655d-4b5c-9a41-1d0967d31da2"/>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c0da5-655d-4b5c-9a41-1d0967d31da2"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d2c0da5-655d-4b5c-9a41-1d0967d31da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0ED88C-4CC5-46DD-B6C7-A54EA9A7D5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c0da5-655d-4b5c-9a41-1d0967d31d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6B8D26-52A2-4D27-A917-B6F11A362F10}">
  <ds:schemaRefs>
    <ds:schemaRef ds:uri="http://purl.org/dc/elements/1.1/"/>
    <ds:schemaRef ds:uri="6d2c0da5-655d-4b5c-9a41-1d0967d31da2"/>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1D18738-6595-4097-9087-63700BDBCB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215</TotalTime>
  <Words>1128</Words>
  <Application>Microsoft Office PowerPoint</Application>
  <PresentationFormat>Widescreen</PresentationFormat>
  <Paragraphs>174</Paragraphs>
  <Slides>19</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Aptos</vt:lpstr>
      <vt:lpstr>Arial</vt:lpstr>
      <vt:lpstr>Avenir Next LT Pro</vt:lpstr>
      <vt:lpstr>Calibri</vt:lpstr>
      <vt:lpstr>Wingdings</vt:lpstr>
      <vt:lpstr>AccentBoxVTI</vt:lpstr>
      <vt:lpstr>Office Theme</vt:lpstr>
      <vt:lpstr>Building Strong Case Foundations</vt:lpstr>
      <vt:lpstr>Know Your Goal</vt:lpstr>
      <vt:lpstr>Manage Expectations</vt:lpstr>
      <vt:lpstr>Create a Complete Record</vt:lpstr>
      <vt:lpstr>Documentation </vt:lpstr>
      <vt:lpstr>FILENET </vt:lpstr>
      <vt:lpstr>LASES Address Types &amp; Codes</vt:lpstr>
      <vt:lpstr>Updating LASES</vt:lpstr>
      <vt:lpstr>Absent Parent Data 1 (APD1)</vt:lpstr>
      <vt:lpstr>Mother Father Data (MOFD)</vt:lpstr>
      <vt:lpstr>Collateral Names (CONA)</vt:lpstr>
      <vt:lpstr>Collateral Names (CONA)</vt:lpstr>
      <vt:lpstr>Employer Data  (EMDA)</vt:lpstr>
      <vt:lpstr>Employer Data (EMDA)</vt:lpstr>
      <vt:lpstr>Employer Data (EMDA)</vt:lpstr>
      <vt:lpstr>Employer Data  (EMDA)</vt:lpstr>
      <vt:lpstr>CALOS (Case Logs)</vt:lpstr>
      <vt:lpstr>LOCATE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M. Tate</dc:creator>
  <cp:lastModifiedBy>Mary M. Tate</cp:lastModifiedBy>
  <cp:revision>6</cp:revision>
  <dcterms:created xsi:type="dcterms:W3CDTF">2026-02-27T17:03:06Z</dcterms:created>
  <dcterms:modified xsi:type="dcterms:W3CDTF">2026-03-02T18:55:23Z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0x010100667F040BC82EDC499EBE1829906DB0B3</vt:lpwstr>
  </property>
  <property fmtid="{D5CDD505-2E9C-101B-9397-08002B2CF9AE}" pid="3" name="MSIP_Label_defa4170-0d19-0005-0004-bc88714345d2_Enabled">
    <vt:lpwstr>true</vt:lpwstr>
  </property>
  <property fmtid="{D5CDD505-2E9C-101B-9397-08002B2CF9AE}" pid="4" name="MSIP_Label_defa4170-0d19-0005-0004-bc88714345d2_SetDate">
    <vt:lpwstr>2026-02-27T17:53:01Z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b270bf32-cc00-4840-a80e-72b29641926d</vt:lpwstr>
  </property>
  <property fmtid="{D5CDD505-2E9C-101B-9397-08002B2CF9AE}" pid="8" name="MSIP_Label_defa4170-0d19-0005-0004-bc88714345d2_ActionId">
    <vt:lpwstr>2ec558c1-498e-4195-8eb8-de891c60de48</vt:lpwstr>
  </property>
  <property fmtid="{D5CDD505-2E9C-101B-9397-08002B2CF9AE}" pid="9" name="MSIP_Label_defa4170-0d19-0005-0004-bc88714345d2_ContentBits">
    <vt:lpwstr>0</vt:lpwstr>
  </property>
  <property fmtid="{D5CDD505-2E9C-101B-9397-08002B2CF9AE}" pid="10" name="MSIP_Label_defa4170-0d19-0005-0004-bc88714345d2_Tag">
    <vt:lpwstr>10, 3, 0, 1</vt:lpwstr>
  </property>
</Properties>
</file>