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30"/>
  </p:notesMasterIdLst>
  <p:sldIdLst>
    <p:sldId id="256" r:id="rId2"/>
    <p:sldId id="257" r:id="rId3"/>
    <p:sldId id="258" r:id="rId4"/>
    <p:sldId id="259" r:id="rId5"/>
    <p:sldId id="260" r:id="rId6"/>
    <p:sldId id="262" r:id="rId7"/>
    <p:sldId id="261" r:id="rId8"/>
    <p:sldId id="264" r:id="rId9"/>
    <p:sldId id="266" r:id="rId10"/>
    <p:sldId id="271" r:id="rId11"/>
    <p:sldId id="267" r:id="rId12"/>
    <p:sldId id="272" r:id="rId13"/>
    <p:sldId id="279" r:id="rId14"/>
    <p:sldId id="280" r:id="rId15"/>
    <p:sldId id="281" r:id="rId16"/>
    <p:sldId id="282" r:id="rId17"/>
    <p:sldId id="283" r:id="rId18"/>
    <p:sldId id="268" r:id="rId19"/>
    <p:sldId id="273" r:id="rId20"/>
    <p:sldId id="274" r:id="rId21"/>
    <p:sldId id="269" r:id="rId22"/>
    <p:sldId id="275" r:id="rId23"/>
    <p:sldId id="276" r:id="rId24"/>
    <p:sldId id="277" r:id="rId25"/>
    <p:sldId id="278" r:id="rId26"/>
    <p:sldId id="286" r:id="rId27"/>
    <p:sldId id="284"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100B40-050D-4A93-BCB9-C15370CC7A86}" v="46" dt="2026-02-19T15:06:45.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5" d="100"/>
          <a:sy n="95" d="100"/>
        </p:scale>
        <p:origin x="11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han, Bernadine CIV USARMY USAG (USA)" userId="a3c35019-8e49-4b90-a13a-28b1f303b804" providerId="ADAL" clId="{D48286DA-6F4D-4A84-8BA1-546DABF81C2A}"/>
    <pc:docChg chg="undo custSel addSld delSld modSld sldOrd">
      <pc:chgData name="Lenahan, Bernadine CIV USARMY USAG (USA)" userId="a3c35019-8e49-4b90-a13a-28b1f303b804" providerId="ADAL" clId="{D48286DA-6F4D-4A84-8BA1-546DABF81C2A}" dt="2026-02-19T16:08:06.349" v="14164" actId="14100"/>
      <pc:docMkLst>
        <pc:docMk/>
      </pc:docMkLst>
      <pc:sldChg chg="delSp modSp mod">
        <pc:chgData name="Lenahan, Bernadine CIV USARMY USAG (USA)" userId="a3c35019-8e49-4b90-a13a-28b1f303b804" providerId="ADAL" clId="{D48286DA-6F4D-4A84-8BA1-546DABF81C2A}" dt="2026-02-19T14:37:21.451" v="12821" actId="1076"/>
        <pc:sldMkLst>
          <pc:docMk/>
          <pc:sldMk cId="4008191551" sldId="256"/>
        </pc:sldMkLst>
        <pc:spChg chg="mod">
          <ac:chgData name="Lenahan, Bernadine CIV USARMY USAG (USA)" userId="a3c35019-8e49-4b90-a13a-28b1f303b804" providerId="ADAL" clId="{D48286DA-6F4D-4A84-8BA1-546DABF81C2A}" dt="2026-02-19T14:37:21.451" v="12821" actId="1076"/>
          <ac:spMkLst>
            <pc:docMk/>
            <pc:sldMk cId="4008191551" sldId="256"/>
            <ac:spMk id="2" creationId="{995E0ED0-88B4-EF01-0C9E-53ED76D43C87}"/>
          </ac:spMkLst>
        </pc:spChg>
        <pc:picChg chg="del">
          <ac:chgData name="Lenahan, Bernadine CIV USARMY USAG (USA)" userId="a3c35019-8e49-4b90-a13a-28b1f303b804" providerId="ADAL" clId="{D48286DA-6F4D-4A84-8BA1-546DABF81C2A}" dt="2026-02-18T14:47:46.466" v="764" actId="21"/>
          <ac:picMkLst>
            <pc:docMk/>
            <pc:sldMk cId="4008191551" sldId="256"/>
            <ac:picMk id="4" creationId="{CF8F8B13-8112-FE55-0042-1E6DF5991118}"/>
          </ac:picMkLst>
        </pc:picChg>
      </pc:sldChg>
      <pc:sldChg chg="modSp mod">
        <pc:chgData name="Lenahan, Bernadine CIV USARMY USAG (USA)" userId="a3c35019-8e49-4b90-a13a-28b1f303b804" providerId="ADAL" clId="{D48286DA-6F4D-4A84-8BA1-546DABF81C2A}" dt="2026-02-19T14:38:12.166" v="12823" actId="14100"/>
        <pc:sldMkLst>
          <pc:docMk/>
          <pc:sldMk cId="4128076603" sldId="257"/>
        </pc:sldMkLst>
        <pc:graphicFrameChg chg="mod">
          <ac:chgData name="Lenahan, Bernadine CIV USARMY USAG (USA)" userId="a3c35019-8e49-4b90-a13a-28b1f303b804" providerId="ADAL" clId="{D48286DA-6F4D-4A84-8BA1-546DABF81C2A}" dt="2026-02-19T14:38:12.166" v="12823" actId="14100"/>
          <ac:graphicFrameMkLst>
            <pc:docMk/>
            <pc:sldMk cId="4128076603" sldId="257"/>
            <ac:graphicFrameMk id="6" creationId="{FBB2B6DD-A88C-88A2-5CD7-0BE51426DA76}"/>
          </ac:graphicFrameMkLst>
        </pc:graphicFrameChg>
      </pc:sldChg>
      <pc:sldChg chg="modSp mod">
        <pc:chgData name="Lenahan, Bernadine CIV USARMY USAG (USA)" userId="a3c35019-8e49-4b90-a13a-28b1f303b804" providerId="ADAL" clId="{D48286DA-6F4D-4A84-8BA1-546DABF81C2A}" dt="2026-02-19T15:58:44.019" v="14050" actId="255"/>
        <pc:sldMkLst>
          <pc:docMk/>
          <pc:sldMk cId="3670887662" sldId="258"/>
        </pc:sldMkLst>
        <pc:spChg chg="mod">
          <ac:chgData name="Lenahan, Bernadine CIV USARMY USAG (USA)" userId="a3c35019-8e49-4b90-a13a-28b1f303b804" providerId="ADAL" clId="{D48286DA-6F4D-4A84-8BA1-546DABF81C2A}" dt="2026-02-19T15:58:24.220" v="14047" actId="1076"/>
          <ac:spMkLst>
            <pc:docMk/>
            <pc:sldMk cId="3670887662" sldId="258"/>
            <ac:spMk id="2" creationId="{4421EFB9-A9AE-99BE-18EA-3C7B6FF563FB}"/>
          </ac:spMkLst>
        </pc:spChg>
        <pc:spChg chg="mod">
          <ac:chgData name="Lenahan, Bernadine CIV USARMY USAG (USA)" userId="a3c35019-8e49-4b90-a13a-28b1f303b804" providerId="ADAL" clId="{D48286DA-6F4D-4A84-8BA1-546DABF81C2A}" dt="2026-02-19T15:58:44.019" v="14050" actId="255"/>
          <ac:spMkLst>
            <pc:docMk/>
            <pc:sldMk cId="3670887662" sldId="258"/>
            <ac:spMk id="3" creationId="{E86B8630-A09F-B353-F712-FA43AB62B05B}"/>
          </ac:spMkLst>
        </pc:spChg>
      </pc:sldChg>
      <pc:sldChg chg="modSp mod">
        <pc:chgData name="Lenahan, Bernadine CIV USARMY USAG (USA)" userId="a3c35019-8e49-4b90-a13a-28b1f303b804" providerId="ADAL" clId="{D48286DA-6F4D-4A84-8BA1-546DABF81C2A}" dt="2026-02-19T15:59:23.235" v="14060" actId="27636"/>
        <pc:sldMkLst>
          <pc:docMk/>
          <pc:sldMk cId="2404918286" sldId="259"/>
        </pc:sldMkLst>
        <pc:spChg chg="mod">
          <ac:chgData name="Lenahan, Bernadine CIV USARMY USAG (USA)" userId="a3c35019-8e49-4b90-a13a-28b1f303b804" providerId="ADAL" clId="{D48286DA-6F4D-4A84-8BA1-546DABF81C2A}" dt="2026-02-19T15:58:51.829" v="14051" actId="1076"/>
          <ac:spMkLst>
            <pc:docMk/>
            <pc:sldMk cId="2404918286" sldId="259"/>
            <ac:spMk id="2" creationId="{1A8650DD-557C-1796-6E0A-310122E4666A}"/>
          </ac:spMkLst>
        </pc:spChg>
        <pc:spChg chg="mod">
          <ac:chgData name="Lenahan, Bernadine CIV USARMY USAG (USA)" userId="a3c35019-8e49-4b90-a13a-28b1f303b804" providerId="ADAL" clId="{D48286DA-6F4D-4A84-8BA1-546DABF81C2A}" dt="2026-02-19T15:59:23.235" v="14060" actId="27636"/>
          <ac:spMkLst>
            <pc:docMk/>
            <pc:sldMk cId="2404918286" sldId="259"/>
            <ac:spMk id="3" creationId="{FE601DCF-9803-137F-A3BD-6EE62B436B9C}"/>
          </ac:spMkLst>
        </pc:spChg>
      </pc:sldChg>
      <pc:sldChg chg="addSp delSp modSp mod setBg">
        <pc:chgData name="Lenahan, Bernadine CIV USARMY USAG (USA)" userId="a3c35019-8e49-4b90-a13a-28b1f303b804" providerId="ADAL" clId="{D48286DA-6F4D-4A84-8BA1-546DABF81C2A}" dt="2026-02-19T16:00:14.410" v="14070" actId="255"/>
        <pc:sldMkLst>
          <pc:docMk/>
          <pc:sldMk cId="1892263376" sldId="260"/>
        </pc:sldMkLst>
        <pc:spChg chg="mod">
          <ac:chgData name="Lenahan, Bernadine CIV USARMY USAG (USA)" userId="a3c35019-8e49-4b90-a13a-28b1f303b804" providerId="ADAL" clId="{D48286DA-6F4D-4A84-8BA1-546DABF81C2A}" dt="2026-02-19T16:00:14.410" v="14070" actId="255"/>
          <ac:spMkLst>
            <pc:docMk/>
            <pc:sldMk cId="1892263376" sldId="260"/>
            <ac:spMk id="2" creationId="{E7529028-49CA-9AFF-F41C-5D71AAD1F52B}"/>
          </ac:spMkLst>
        </pc:spChg>
        <pc:spChg chg="mod">
          <ac:chgData name="Lenahan, Bernadine CIV USARMY USAG (USA)" userId="a3c35019-8e49-4b90-a13a-28b1f303b804" providerId="ADAL" clId="{D48286DA-6F4D-4A84-8BA1-546DABF81C2A}" dt="2026-02-19T15:59:59.430" v="14068" actId="27636"/>
          <ac:spMkLst>
            <pc:docMk/>
            <pc:sldMk cId="1892263376" sldId="260"/>
            <ac:spMk id="3" creationId="{DD857FD3-B8A0-212F-0E4D-E98CC96B376C}"/>
          </ac:spMkLst>
        </pc:spChg>
        <pc:spChg chg="mod">
          <ac:chgData name="Lenahan, Bernadine CIV USARMY USAG (USA)" userId="a3c35019-8e49-4b90-a13a-28b1f303b804" providerId="ADAL" clId="{D48286DA-6F4D-4A84-8BA1-546DABF81C2A}" dt="2026-02-17T21:53:15.308" v="519" actId="26606"/>
          <ac:spMkLst>
            <pc:docMk/>
            <pc:sldMk cId="1892263376" sldId="260"/>
            <ac:spMk id="6" creationId="{32A57577-7FEB-8BE3-F4E3-305D09F12437}"/>
          </ac:spMkLst>
        </pc:spChg>
        <pc:spChg chg="add del">
          <ac:chgData name="Lenahan, Bernadine CIV USARMY USAG (USA)" userId="a3c35019-8e49-4b90-a13a-28b1f303b804" providerId="ADAL" clId="{D48286DA-6F4D-4A84-8BA1-546DABF81C2A}" dt="2026-02-18T20:41:54.428" v="12798" actId="26606"/>
          <ac:spMkLst>
            <pc:docMk/>
            <pc:sldMk cId="1892263376" sldId="260"/>
            <ac:spMk id="12" creationId="{10EE8294-4110-44EB-8577-6CA8DF797A49}"/>
          </ac:spMkLst>
        </pc:spChg>
        <pc:spChg chg="add del">
          <ac:chgData name="Lenahan, Bernadine CIV USARMY USAG (USA)" userId="a3c35019-8e49-4b90-a13a-28b1f303b804" providerId="ADAL" clId="{D48286DA-6F4D-4A84-8BA1-546DABF81C2A}" dt="2026-02-18T20:41:54.428" v="12798" actId="26606"/>
          <ac:spMkLst>
            <pc:docMk/>
            <pc:sldMk cId="1892263376" sldId="260"/>
            <ac:spMk id="14" creationId="{7C45E44A-48F0-452E-94AB-C02C0355C6C5}"/>
          </ac:spMkLst>
        </pc:spChg>
        <pc:spChg chg="add">
          <ac:chgData name="Lenahan, Bernadine CIV USARMY USAG (USA)" userId="a3c35019-8e49-4b90-a13a-28b1f303b804" providerId="ADAL" clId="{D48286DA-6F4D-4A84-8BA1-546DABF81C2A}" dt="2026-02-18T20:41:54.428" v="12798" actId="26606"/>
          <ac:spMkLst>
            <pc:docMk/>
            <pc:sldMk cId="1892263376" sldId="260"/>
            <ac:spMk id="19" creationId="{B3E5064B-BAF4-48C7-8C2C-8219FF24A7A4}"/>
          </ac:spMkLst>
        </pc:spChg>
        <pc:spChg chg="add">
          <ac:chgData name="Lenahan, Bernadine CIV USARMY USAG (USA)" userId="a3c35019-8e49-4b90-a13a-28b1f303b804" providerId="ADAL" clId="{D48286DA-6F4D-4A84-8BA1-546DABF81C2A}" dt="2026-02-18T20:41:54.428" v="12798" actId="26606"/>
          <ac:spMkLst>
            <pc:docMk/>
            <pc:sldMk cId="1892263376" sldId="260"/>
            <ac:spMk id="21" creationId="{8A7C3535-4FB5-4E5B-BDFE-FA61877AF1A9}"/>
          </ac:spMkLst>
        </pc:spChg>
        <pc:spChg chg="add">
          <ac:chgData name="Lenahan, Bernadine CIV USARMY USAG (USA)" userId="a3c35019-8e49-4b90-a13a-28b1f303b804" providerId="ADAL" clId="{D48286DA-6F4D-4A84-8BA1-546DABF81C2A}" dt="2026-02-18T20:41:54.428" v="12798" actId="26606"/>
          <ac:spMkLst>
            <pc:docMk/>
            <pc:sldMk cId="1892263376" sldId="260"/>
            <ac:spMk id="23" creationId="{23E33EB3-397E-4C5F-B561-7FEE7C781FB7}"/>
          </ac:spMkLst>
        </pc:spChg>
        <pc:picChg chg="add mod ord">
          <ac:chgData name="Lenahan, Bernadine CIV USARMY USAG (USA)" userId="a3c35019-8e49-4b90-a13a-28b1f303b804" providerId="ADAL" clId="{D48286DA-6F4D-4A84-8BA1-546DABF81C2A}" dt="2026-02-18T20:41:54.428" v="12798" actId="26606"/>
          <ac:picMkLst>
            <pc:docMk/>
            <pc:sldMk cId="1892263376" sldId="260"/>
            <ac:picMk id="8" creationId="{161BAD3C-962F-868E-B66C-94C0C079C242}"/>
          </ac:picMkLst>
        </pc:picChg>
      </pc:sldChg>
      <pc:sldChg chg="addSp delSp modSp mod">
        <pc:chgData name="Lenahan, Bernadine CIV USARMY USAG (USA)" userId="a3c35019-8e49-4b90-a13a-28b1f303b804" providerId="ADAL" clId="{D48286DA-6F4D-4A84-8BA1-546DABF81C2A}" dt="2026-02-17T22:02:40.930" v="763" actId="1076"/>
        <pc:sldMkLst>
          <pc:docMk/>
          <pc:sldMk cId="1047686515" sldId="261"/>
        </pc:sldMkLst>
        <pc:spChg chg="mod">
          <ac:chgData name="Lenahan, Bernadine CIV USARMY USAG (USA)" userId="a3c35019-8e49-4b90-a13a-28b1f303b804" providerId="ADAL" clId="{D48286DA-6F4D-4A84-8BA1-546DABF81C2A}" dt="2026-02-17T22:02:40.930" v="763" actId="1076"/>
          <ac:spMkLst>
            <pc:docMk/>
            <pc:sldMk cId="1047686515" sldId="261"/>
            <ac:spMk id="2" creationId="{6257C720-A8E6-FD26-2D38-057B01E5A572}"/>
          </ac:spMkLst>
        </pc:spChg>
        <pc:picChg chg="add mod">
          <ac:chgData name="Lenahan, Bernadine CIV USARMY USAG (USA)" userId="a3c35019-8e49-4b90-a13a-28b1f303b804" providerId="ADAL" clId="{D48286DA-6F4D-4A84-8BA1-546DABF81C2A}" dt="2026-02-17T22:01:46.997" v="754" actId="1076"/>
          <ac:picMkLst>
            <pc:docMk/>
            <pc:sldMk cId="1047686515" sldId="261"/>
            <ac:picMk id="7" creationId="{142A326A-3026-2731-F961-CCFAF17A6F14}"/>
          </ac:picMkLst>
        </pc:picChg>
      </pc:sldChg>
      <pc:sldChg chg="addSp delSp modSp mod setBg">
        <pc:chgData name="Lenahan, Bernadine CIV USARMY USAG (USA)" userId="a3c35019-8e49-4b90-a13a-28b1f303b804" providerId="ADAL" clId="{D48286DA-6F4D-4A84-8BA1-546DABF81C2A}" dt="2026-02-19T16:00:24.244" v="14072" actId="27636"/>
        <pc:sldMkLst>
          <pc:docMk/>
          <pc:sldMk cId="4024857300" sldId="262"/>
        </pc:sldMkLst>
        <pc:spChg chg="mod">
          <ac:chgData name="Lenahan, Bernadine CIV USARMY USAG (USA)" userId="a3c35019-8e49-4b90-a13a-28b1f303b804" providerId="ADAL" clId="{D48286DA-6F4D-4A84-8BA1-546DABF81C2A}" dt="2026-02-18T15:58:18.369" v="2452" actId="14100"/>
          <ac:spMkLst>
            <pc:docMk/>
            <pc:sldMk cId="4024857300" sldId="262"/>
            <ac:spMk id="2" creationId="{F39E05F6-F9E7-24A2-CC53-4D7C29376740}"/>
          </ac:spMkLst>
        </pc:spChg>
        <pc:spChg chg="mod">
          <ac:chgData name="Lenahan, Bernadine CIV USARMY USAG (USA)" userId="a3c35019-8e49-4b90-a13a-28b1f303b804" providerId="ADAL" clId="{D48286DA-6F4D-4A84-8BA1-546DABF81C2A}" dt="2026-02-19T16:00:24.244" v="14072" actId="27636"/>
          <ac:spMkLst>
            <pc:docMk/>
            <pc:sldMk cId="4024857300" sldId="262"/>
            <ac:spMk id="3" creationId="{49D82B11-8E4C-8FEF-1739-97EC04B1034E}"/>
          </ac:spMkLst>
        </pc:spChg>
        <pc:spChg chg="mod">
          <ac:chgData name="Lenahan, Bernadine CIV USARMY USAG (USA)" userId="a3c35019-8e49-4b90-a13a-28b1f303b804" providerId="ADAL" clId="{D48286DA-6F4D-4A84-8BA1-546DABF81C2A}" dt="2026-02-17T21:54:35.134" v="643" actId="26606"/>
          <ac:spMkLst>
            <pc:docMk/>
            <pc:sldMk cId="4024857300" sldId="262"/>
            <ac:spMk id="4" creationId="{3BEFEC3A-930C-A3BB-3261-FEB4F13BAD6A}"/>
          </ac:spMkLst>
        </pc:spChg>
        <pc:spChg chg="add del mod">
          <ac:chgData name="Lenahan, Bernadine CIV USARMY USAG (USA)" userId="a3c35019-8e49-4b90-a13a-28b1f303b804" providerId="ADAL" clId="{D48286DA-6F4D-4A84-8BA1-546DABF81C2A}" dt="2026-02-19T15:03:28.875" v="13731"/>
          <ac:spMkLst>
            <pc:docMk/>
            <pc:sldMk cId="4024857300" sldId="262"/>
            <ac:spMk id="5" creationId="{B4633C91-FF89-A3A9-FD89-4AF747F9C8EE}"/>
          </ac:spMkLst>
        </pc:spChg>
        <pc:spChg chg="add mod">
          <ac:chgData name="Lenahan, Bernadine CIV USARMY USAG (USA)" userId="a3c35019-8e49-4b90-a13a-28b1f303b804" providerId="ADAL" clId="{D48286DA-6F4D-4A84-8BA1-546DABF81C2A}" dt="2026-02-19T15:08:04.791" v="14029" actId="20577"/>
          <ac:spMkLst>
            <pc:docMk/>
            <pc:sldMk cId="4024857300" sldId="262"/>
            <ac:spMk id="6" creationId="{C6499B65-954C-486E-7400-E7F45AA73275}"/>
          </ac:spMkLst>
        </pc:spChg>
        <pc:spChg chg="add">
          <ac:chgData name="Lenahan, Bernadine CIV USARMY USAG (USA)" userId="a3c35019-8e49-4b90-a13a-28b1f303b804" providerId="ADAL" clId="{D48286DA-6F4D-4A84-8BA1-546DABF81C2A}" dt="2026-02-17T21:54:35.134" v="643" actId="26606"/>
          <ac:spMkLst>
            <pc:docMk/>
            <pc:sldMk cId="4024857300" sldId="262"/>
            <ac:spMk id="9" creationId="{A9CD6474-47AA-4D47-AF35-32FA3089BDD1}"/>
          </ac:spMkLst>
        </pc:spChg>
        <pc:spChg chg="add">
          <ac:chgData name="Lenahan, Bernadine CIV USARMY USAG (USA)" userId="a3c35019-8e49-4b90-a13a-28b1f303b804" providerId="ADAL" clId="{D48286DA-6F4D-4A84-8BA1-546DABF81C2A}" dt="2026-02-17T21:54:35.134" v="643" actId="26606"/>
          <ac:spMkLst>
            <pc:docMk/>
            <pc:sldMk cId="4024857300" sldId="262"/>
            <ac:spMk id="11" creationId="{5E1FEFA6-7D4F-4746-AE64-D4D52FE76DC2}"/>
          </ac:spMkLst>
        </pc:spChg>
        <pc:spChg chg="add">
          <ac:chgData name="Lenahan, Bernadine CIV USARMY USAG (USA)" userId="a3c35019-8e49-4b90-a13a-28b1f303b804" providerId="ADAL" clId="{D48286DA-6F4D-4A84-8BA1-546DABF81C2A}" dt="2026-02-17T21:54:35.134" v="643" actId="26606"/>
          <ac:spMkLst>
            <pc:docMk/>
            <pc:sldMk cId="4024857300" sldId="262"/>
            <ac:spMk id="13" creationId="{BF8DA3CF-9D4B-403A-9AD4-BB177DAB6CC1}"/>
          </ac:spMkLst>
        </pc:spChg>
      </pc:sldChg>
      <pc:sldChg chg="addSp modSp mod setBg">
        <pc:chgData name="Lenahan, Bernadine CIV USARMY USAG (USA)" userId="a3c35019-8e49-4b90-a13a-28b1f303b804" providerId="ADAL" clId="{D48286DA-6F4D-4A84-8BA1-546DABF81C2A}" dt="2026-02-19T16:00:52.061" v="14076" actId="255"/>
        <pc:sldMkLst>
          <pc:docMk/>
          <pc:sldMk cId="37239658" sldId="264"/>
        </pc:sldMkLst>
        <pc:spChg chg="mod">
          <ac:chgData name="Lenahan, Bernadine CIV USARMY USAG (USA)" userId="a3c35019-8e49-4b90-a13a-28b1f303b804" providerId="ADAL" clId="{D48286DA-6F4D-4A84-8BA1-546DABF81C2A}" dt="2026-02-19T14:40:58.032" v="12828" actId="255"/>
          <ac:spMkLst>
            <pc:docMk/>
            <pc:sldMk cId="37239658" sldId="264"/>
            <ac:spMk id="2" creationId="{4874C629-DB4F-378C-1FCE-51F55E54D8B2}"/>
          </ac:spMkLst>
        </pc:spChg>
        <pc:spChg chg="mod">
          <ac:chgData name="Lenahan, Bernadine CIV USARMY USAG (USA)" userId="a3c35019-8e49-4b90-a13a-28b1f303b804" providerId="ADAL" clId="{D48286DA-6F4D-4A84-8BA1-546DABF81C2A}" dt="2026-02-19T16:00:52.061" v="14076" actId="255"/>
          <ac:spMkLst>
            <pc:docMk/>
            <pc:sldMk cId="37239658" sldId="264"/>
            <ac:spMk id="3" creationId="{C1E96E91-F69F-0A46-62F7-FECE8B0D2508}"/>
          </ac:spMkLst>
        </pc:spChg>
        <pc:spChg chg="mod">
          <ac:chgData name="Lenahan, Bernadine CIV USARMY USAG (USA)" userId="a3c35019-8e49-4b90-a13a-28b1f303b804" providerId="ADAL" clId="{D48286DA-6F4D-4A84-8BA1-546DABF81C2A}" dt="2026-02-18T19:43:52.846" v="12237" actId="26606"/>
          <ac:spMkLst>
            <pc:docMk/>
            <pc:sldMk cId="37239658" sldId="264"/>
            <ac:spMk id="4" creationId="{3BD921E4-DE2D-BE38-86C1-5EACC9EAD6D0}"/>
          </ac:spMkLst>
        </pc:spChg>
        <pc:spChg chg="add">
          <ac:chgData name="Lenahan, Bernadine CIV USARMY USAG (USA)" userId="a3c35019-8e49-4b90-a13a-28b1f303b804" providerId="ADAL" clId="{D48286DA-6F4D-4A84-8BA1-546DABF81C2A}" dt="2026-02-18T19:43:52.846" v="12237" actId="26606"/>
          <ac:spMkLst>
            <pc:docMk/>
            <pc:sldMk cId="37239658" sldId="264"/>
            <ac:spMk id="9" creationId="{EFF9146B-4CCD-4CDB-AB9C-458005307E6F}"/>
          </ac:spMkLst>
        </pc:spChg>
        <pc:spChg chg="add">
          <ac:chgData name="Lenahan, Bernadine CIV USARMY USAG (USA)" userId="a3c35019-8e49-4b90-a13a-28b1f303b804" providerId="ADAL" clId="{D48286DA-6F4D-4A84-8BA1-546DABF81C2A}" dt="2026-02-18T19:43:52.846" v="12237" actId="26606"/>
          <ac:spMkLst>
            <pc:docMk/>
            <pc:sldMk cId="37239658" sldId="264"/>
            <ac:spMk id="11" creationId="{5E1FEFA6-7D4F-4746-AE64-D4D52FE76DC2}"/>
          </ac:spMkLst>
        </pc:spChg>
        <pc:spChg chg="add">
          <ac:chgData name="Lenahan, Bernadine CIV USARMY USAG (USA)" userId="a3c35019-8e49-4b90-a13a-28b1f303b804" providerId="ADAL" clId="{D48286DA-6F4D-4A84-8BA1-546DABF81C2A}" dt="2026-02-18T19:43:52.846" v="12237" actId="26606"/>
          <ac:spMkLst>
            <pc:docMk/>
            <pc:sldMk cId="37239658" sldId="264"/>
            <ac:spMk id="13" creationId="{BF8DA3CF-9D4B-403A-9AD4-BB177DAB6CC1}"/>
          </ac:spMkLst>
        </pc:spChg>
      </pc:sldChg>
      <pc:sldChg chg="del">
        <pc:chgData name="Lenahan, Bernadine CIV USARMY USAG (USA)" userId="a3c35019-8e49-4b90-a13a-28b1f303b804" providerId="ADAL" clId="{D48286DA-6F4D-4A84-8BA1-546DABF81C2A}" dt="2026-02-18T14:51:55.918" v="1458" actId="2696"/>
        <pc:sldMkLst>
          <pc:docMk/>
          <pc:sldMk cId="1790966785" sldId="265"/>
        </pc:sldMkLst>
      </pc:sldChg>
      <pc:sldChg chg="addSp delSp modSp mod setBg">
        <pc:chgData name="Lenahan, Bernadine CIV USARMY USAG (USA)" userId="a3c35019-8e49-4b90-a13a-28b1f303b804" providerId="ADAL" clId="{D48286DA-6F4D-4A84-8BA1-546DABF81C2A}" dt="2026-02-19T16:01:14.224" v="14080" actId="255"/>
        <pc:sldMkLst>
          <pc:docMk/>
          <pc:sldMk cId="1304748562" sldId="266"/>
        </pc:sldMkLst>
        <pc:spChg chg="mod">
          <ac:chgData name="Lenahan, Bernadine CIV USARMY USAG (USA)" userId="a3c35019-8e49-4b90-a13a-28b1f303b804" providerId="ADAL" clId="{D48286DA-6F4D-4A84-8BA1-546DABF81C2A}" dt="2026-02-18T20:44:08.600" v="12808" actId="1076"/>
          <ac:spMkLst>
            <pc:docMk/>
            <pc:sldMk cId="1304748562" sldId="266"/>
            <ac:spMk id="2" creationId="{81E879EC-8397-7F7F-D795-061993B1E87E}"/>
          </ac:spMkLst>
        </pc:spChg>
        <pc:spChg chg="mod">
          <ac:chgData name="Lenahan, Bernadine CIV USARMY USAG (USA)" userId="a3c35019-8e49-4b90-a13a-28b1f303b804" providerId="ADAL" clId="{D48286DA-6F4D-4A84-8BA1-546DABF81C2A}" dt="2026-02-19T16:01:14.224" v="14080" actId="255"/>
          <ac:spMkLst>
            <pc:docMk/>
            <pc:sldMk cId="1304748562" sldId="266"/>
            <ac:spMk id="3" creationId="{D535C4A3-176A-FB1F-D252-5178846E10FA}"/>
          </ac:spMkLst>
        </pc:spChg>
        <pc:spChg chg="mod">
          <ac:chgData name="Lenahan, Bernadine CIV USARMY USAG (USA)" userId="a3c35019-8e49-4b90-a13a-28b1f303b804" providerId="ADAL" clId="{D48286DA-6F4D-4A84-8BA1-546DABF81C2A}" dt="2026-02-18T19:43:58.905" v="12238" actId="26606"/>
          <ac:spMkLst>
            <pc:docMk/>
            <pc:sldMk cId="1304748562" sldId="266"/>
            <ac:spMk id="4" creationId="{3AF6A87A-A225-F9E8-4451-B5963C619822}"/>
          </ac:spMkLst>
        </pc:spChg>
        <pc:spChg chg="add">
          <ac:chgData name="Lenahan, Bernadine CIV USARMY USAG (USA)" userId="a3c35019-8e49-4b90-a13a-28b1f303b804" providerId="ADAL" clId="{D48286DA-6F4D-4A84-8BA1-546DABF81C2A}" dt="2026-02-18T19:43:58.905" v="12238" actId="26606"/>
          <ac:spMkLst>
            <pc:docMk/>
            <pc:sldMk cId="1304748562" sldId="266"/>
            <ac:spMk id="9" creationId="{EFF9146B-4CCD-4CDB-AB9C-458005307E6F}"/>
          </ac:spMkLst>
        </pc:spChg>
        <pc:spChg chg="add">
          <ac:chgData name="Lenahan, Bernadine CIV USARMY USAG (USA)" userId="a3c35019-8e49-4b90-a13a-28b1f303b804" providerId="ADAL" clId="{D48286DA-6F4D-4A84-8BA1-546DABF81C2A}" dt="2026-02-18T19:43:58.905" v="12238" actId="26606"/>
          <ac:spMkLst>
            <pc:docMk/>
            <pc:sldMk cId="1304748562" sldId="266"/>
            <ac:spMk id="11" creationId="{5E1FEFA6-7D4F-4746-AE64-D4D52FE76DC2}"/>
          </ac:spMkLst>
        </pc:spChg>
        <pc:spChg chg="add">
          <ac:chgData name="Lenahan, Bernadine CIV USARMY USAG (USA)" userId="a3c35019-8e49-4b90-a13a-28b1f303b804" providerId="ADAL" clId="{D48286DA-6F4D-4A84-8BA1-546DABF81C2A}" dt="2026-02-18T19:43:58.905" v="12238" actId="26606"/>
          <ac:spMkLst>
            <pc:docMk/>
            <pc:sldMk cId="1304748562" sldId="266"/>
            <ac:spMk id="13" creationId="{BF8DA3CF-9D4B-403A-9AD4-BB177DAB6CC1}"/>
          </ac:spMkLst>
        </pc:spChg>
        <pc:graphicFrameChg chg="add del mod">
          <ac:chgData name="Lenahan, Bernadine CIV USARMY USAG (USA)" userId="a3c35019-8e49-4b90-a13a-28b1f303b804" providerId="ADAL" clId="{D48286DA-6F4D-4A84-8BA1-546DABF81C2A}" dt="2026-02-18T14:56:06.906" v="1505" actId="21"/>
          <ac:graphicFrameMkLst>
            <pc:docMk/>
            <pc:sldMk cId="1304748562" sldId="266"/>
            <ac:graphicFrameMk id="5" creationId="{F8D4C3A4-244A-B241-84B0-FFBDD0D90554}"/>
          </ac:graphicFrameMkLst>
        </pc:graphicFrameChg>
      </pc:sldChg>
      <pc:sldChg chg="addSp modSp new mod setBg">
        <pc:chgData name="Lenahan, Bernadine CIV USARMY USAG (USA)" userId="a3c35019-8e49-4b90-a13a-28b1f303b804" providerId="ADAL" clId="{D48286DA-6F4D-4A84-8BA1-546DABF81C2A}" dt="2026-02-19T16:02:12.936" v="14092" actId="1076"/>
        <pc:sldMkLst>
          <pc:docMk/>
          <pc:sldMk cId="626142001" sldId="267"/>
        </pc:sldMkLst>
        <pc:spChg chg="mod">
          <ac:chgData name="Lenahan, Bernadine CIV USARMY USAG (USA)" userId="a3c35019-8e49-4b90-a13a-28b1f303b804" providerId="ADAL" clId="{D48286DA-6F4D-4A84-8BA1-546DABF81C2A}" dt="2026-02-19T16:01:58.032" v="14089" actId="1076"/>
          <ac:spMkLst>
            <pc:docMk/>
            <pc:sldMk cId="626142001" sldId="267"/>
            <ac:spMk id="2" creationId="{4C9F5070-0DB2-D204-5EC5-4757831D476C}"/>
          </ac:spMkLst>
        </pc:spChg>
        <pc:spChg chg="mod">
          <ac:chgData name="Lenahan, Bernadine CIV USARMY USAG (USA)" userId="a3c35019-8e49-4b90-a13a-28b1f303b804" providerId="ADAL" clId="{D48286DA-6F4D-4A84-8BA1-546DABF81C2A}" dt="2026-02-19T16:02:12.936" v="14092" actId="1076"/>
          <ac:spMkLst>
            <pc:docMk/>
            <pc:sldMk cId="626142001" sldId="267"/>
            <ac:spMk id="3" creationId="{BFD8579E-F787-4317-4DDF-AE7B898B9737}"/>
          </ac:spMkLst>
        </pc:spChg>
        <pc:spChg chg="mod">
          <ac:chgData name="Lenahan, Bernadine CIV USARMY USAG (USA)" userId="a3c35019-8e49-4b90-a13a-28b1f303b804" providerId="ADAL" clId="{D48286DA-6F4D-4A84-8BA1-546DABF81C2A}" dt="2026-02-18T19:44:05.001" v="12240" actId="26606"/>
          <ac:spMkLst>
            <pc:docMk/>
            <pc:sldMk cId="626142001" sldId="267"/>
            <ac:spMk id="4" creationId="{2143C6BC-059D-4A5E-DB10-8898DEFDCBA8}"/>
          </ac:spMkLst>
        </pc:spChg>
        <pc:spChg chg="add">
          <ac:chgData name="Lenahan, Bernadine CIV USARMY USAG (USA)" userId="a3c35019-8e49-4b90-a13a-28b1f303b804" providerId="ADAL" clId="{D48286DA-6F4D-4A84-8BA1-546DABF81C2A}" dt="2026-02-18T19:44:05.001" v="12240" actId="26606"/>
          <ac:spMkLst>
            <pc:docMk/>
            <pc:sldMk cId="626142001" sldId="267"/>
            <ac:spMk id="9" creationId="{EFF9146B-4CCD-4CDB-AB9C-458005307E6F}"/>
          </ac:spMkLst>
        </pc:spChg>
        <pc:spChg chg="add">
          <ac:chgData name="Lenahan, Bernadine CIV USARMY USAG (USA)" userId="a3c35019-8e49-4b90-a13a-28b1f303b804" providerId="ADAL" clId="{D48286DA-6F4D-4A84-8BA1-546DABF81C2A}" dt="2026-02-18T19:44:05.001" v="12240" actId="26606"/>
          <ac:spMkLst>
            <pc:docMk/>
            <pc:sldMk cId="626142001" sldId="267"/>
            <ac:spMk id="11" creationId="{5E1FEFA6-7D4F-4746-AE64-D4D52FE76DC2}"/>
          </ac:spMkLst>
        </pc:spChg>
        <pc:spChg chg="add">
          <ac:chgData name="Lenahan, Bernadine CIV USARMY USAG (USA)" userId="a3c35019-8e49-4b90-a13a-28b1f303b804" providerId="ADAL" clId="{D48286DA-6F4D-4A84-8BA1-546DABF81C2A}" dt="2026-02-18T19:44:05.001" v="12240" actId="26606"/>
          <ac:spMkLst>
            <pc:docMk/>
            <pc:sldMk cId="626142001" sldId="267"/>
            <ac:spMk id="13" creationId="{BF8DA3CF-9D4B-403A-9AD4-BB177DAB6CC1}"/>
          </ac:spMkLst>
        </pc:spChg>
      </pc:sldChg>
      <pc:sldChg chg="addSp modSp new mod ord setBg">
        <pc:chgData name="Lenahan, Bernadine CIV USARMY USAG (USA)" userId="a3c35019-8e49-4b90-a13a-28b1f303b804" providerId="ADAL" clId="{D48286DA-6F4D-4A84-8BA1-546DABF81C2A}" dt="2026-02-19T16:05:50.240" v="14136" actId="255"/>
        <pc:sldMkLst>
          <pc:docMk/>
          <pc:sldMk cId="640949003" sldId="268"/>
        </pc:sldMkLst>
        <pc:spChg chg="mod">
          <ac:chgData name="Lenahan, Bernadine CIV USARMY USAG (USA)" userId="a3c35019-8e49-4b90-a13a-28b1f303b804" providerId="ADAL" clId="{D48286DA-6F4D-4A84-8BA1-546DABF81C2A}" dt="2026-02-19T16:05:44.566" v="14135" actId="1076"/>
          <ac:spMkLst>
            <pc:docMk/>
            <pc:sldMk cId="640949003" sldId="268"/>
            <ac:spMk id="2" creationId="{7BD6EFD5-EDB2-003E-6920-89AEBC8CE94D}"/>
          </ac:spMkLst>
        </pc:spChg>
        <pc:spChg chg="mod">
          <ac:chgData name="Lenahan, Bernadine CIV USARMY USAG (USA)" userId="a3c35019-8e49-4b90-a13a-28b1f303b804" providerId="ADAL" clId="{D48286DA-6F4D-4A84-8BA1-546DABF81C2A}" dt="2026-02-19T16:05:50.240" v="14136" actId="255"/>
          <ac:spMkLst>
            <pc:docMk/>
            <pc:sldMk cId="640949003" sldId="268"/>
            <ac:spMk id="3" creationId="{18703491-E983-909C-D178-41E0175093FD}"/>
          </ac:spMkLst>
        </pc:spChg>
        <pc:spChg chg="mod">
          <ac:chgData name="Lenahan, Bernadine CIV USARMY USAG (USA)" userId="a3c35019-8e49-4b90-a13a-28b1f303b804" providerId="ADAL" clId="{D48286DA-6F4D-4A84-8BA1-546DABF81C2A}" dt="2026-02-18T19:44:44.073" v="12246" actId="26606"/>
          <ac:spMkLst>
            <pc:docMk/>
            <pc:sldMk cId="640949003" sldId="268"/>
            <ac:spMk id="4" creationId="{CC5D4E3D-8C41-B05A-D0EA-769ED3539BC9}"/>
          </ac:spMkLst>
        </pc:spChg>
        <pc:spChg chg="add">
          <ac:chgData name="Lenahan, Bernadine CIV USARMY USAG (USA)" userId="a3c35019-8e49-4b90-a13a-28b1f303b804" providerId="ADAL" clId="{D48286DA-6F4D-4A84-8BA1-546DABF81C2A}" dt="2026-02-18T19:44:44.073" v="12246" actId="26606"/>
          <ac:spMkLst>
            <pc:docMk/>
            <pc:sldMk cId="640949003" sldId="268"/>
            <ac:spMk id="9" creationId="{EFF9146B-4CCD-4CDB-AB9C-458005307E6F}"/>
          </ac:spMkLst>
        </pc:spChg>
        <pc:spChg chg="add">
          <ac:chgData name="Lenahan, Bernadine CIV USARMY USAG (USA)" userId="a3c35019-8e49-4b90-a13a-28b1f303b804" providerId="ADAL" clId="{D48286DA-6F4D-4A84-8BA1-546DABF81C2A}" dt="2026-02-18T19:44:44.073" v="12246" actId="26606"/>
          <ac:spMkLst>
            <pc:docMk/>
            <pc:sldMk cId="640949003" sldId="268"/>
            <ac:spMk id="11" creationId="{5E1FEFA6-7D4F-4746-AE64-D4D52FE76DC2}"/>
          </ac:spMkLst>
        </pc:spChg>
        <pc:spChg chg="add">
          <ac:chgData name="Lenahan, Bernadine CIV USARMY USAG (USA)" userId="a3c35019-8e49-4b90-a13a-28b1f303b804" providerId="ADAL" clId="{D48286DA-6F4D-4A84-8BA1-546DABF81C2A}" dt="2026-02-18T19:44:44.073" v="12246" actId="26606"/>
          <ac:spMkLst>
            <pc:docMk/>
            <pc:sldMk cId="640949003" sldId="268"/>
            <ac:spMk id="13" creationId="{BF8DA3CF-9D4B-403A-9AD4-BB177DAB6CC1}"/>
          </ac:spMkLst>
        </pc:spChg>
      </pc:sldChg>
      <pc:sldChg chg="addSp delSp modSp new mod ord">
        <pc:chgData name="Lenahan, Bernadine CIV USARMY USAG (USA)" userId="a3c35019-8e49-4b90-a13a-28b1f303b804" providerId="ADAL" clId="{D48286DA-6F4D-4A84-8BA1-546DABF81C2A}" dt="2026-02-18T17:33:22.307" v="7510"/>
        <pc:sldMkLst>
          <pc:docMk/>
          <pc:sldMk cId="2130524295" sldId="269"/>
        </pc:sldMkLst>
        <pc:spChg chg="del mod">
          <ac:chgData name="Lenahan, Bernadine CIV USARMY USAG (USA)" userId="a3c35019-8e49-4b90-a13a-28b1f303b804" providerId="ADAL" clId="{D48286DA-6F4D-4A84-8BA1-546DABF81C2A}" dt="2026-02-18T15:00:16.305" v="1515" actId="21"/>
          <ac:spMkLst>
            <pc:docMk/>
            <pc:sldMk cId="2130524295" sldId="269"/>
            <ac:spMk id="2" creationId="{9547FE73-B4F3-6843-537F-8E6BE4A99285}"/>
          </ac:spMkLst>
        </pc:spChg>
        <pc:spChg chg="del">
          <ac:chgData name="Lenahan, Bernadine CIV USARMY USAG (USA)" userId="a3c35019-8e49-4b90-a13a-28b1f303b804" providerId="ADAL" clId="{D48286DA-6F4D-4A84-8BA1-546DABF81C2A}" dt="2026-02-18T15:00:04.856" v="1512" actId="21"/>
          <ac:spMkLst>
            <pc:docMk/>
            <pc:sldMk cId="2130524295" sldId="269"/>
            <ac:spMk id="3" creationId="{5F2FF83A-EA4F-E285-86C9-569DF4B86CD7}"/>
          </ac:spMkLst>
        </pc:spChg>
        <pc:spChg chg="add mod">
          <ac:chgData name="Lenahan, Bernadine CIV USARMY USAG (USA)" userId="a3c35019-8e49-4b90-a13a-28b1f303b804" providerId="ADAL" clId="{D48286DA-6F4D-4A84-8BA1-546DABF81C2A}" dt="2026-02-18T15:42:09.971" v="1588" actId="767"/>
          <ac:spMkLst>
            <pc:docMk/>
            <pc:sldMk cId="2130524295" sldId="269"/>
            <ac:spMk id="11" creationId="{67A767BA-C91F-3267-028B-4D828016EA87}"/>
          </ac:spMkLst>
        </pc:spChg>
        <pc:graphicFrameChg chg="add mod modGraphic">
          <ac:chgData name="Lenahan, Bernadine CIV USARMY USAG (USA)" userId="a3c35019-8e49-4b90-a13a-28b1f303b804" providerId="ADAL" clId="{D48286DA-6F4D-4A84-8BA1-546DABF81C2A}" dt="2026-02-18T15:03:22.411" v="1520" actId="14100"/>
          <ac:graphicFrameMkLst>
            <pc:docMk/>
            <pc:sldMk cId="2130524295" sldId="269"/>
            <ac:graphicFrameMk id="10" creationId="{613CDF53-5909-7698-94E3-FD973079000A}"/>
          </ac:graphicFrameMkLst>
        </pc:graphicFrameChg>
      </pc:sldChg>
      <pc:sldChg chg="modSp new del mod">
        <pc:chgData name="Lenahan, Bernadine CIV USARMY USAG (USA)" userId="a3c35019-8e49-4b90-a13a-28b1f303b804" providerId="ADAL" clId="{D48286DA-6F4D-4A84-8BA1-546DABF81C2A}" dt="2026-02-18T16:03:39.220" v="2652" actId="2696"/>
        <pc:sldMkLst>
          <pc:docMk/>
          <pc:sldMk cId="112204305" sldId="270"/>
        </pc:sldMkLst>
      </pc:sldChg>
      <pc:sldChg chg="addSp modSp new mod setBg">
        <pc:chgData name="Lenahan, Bernadine CIV USARMY USAG (USA)" userId="a3c35019-8e49-4b90-a13a-28b1f303b804" providerId="ADAL" clId="{D48286DA-6F4D-4A84-8BA1-546DABF81C2A}" dt="2026-02-19T16:01:42.616" v="14085" actId="27636"/>
        <pc:sldMkLst>
          <pc:docMk/>
          <pc:sldMk cId="3649191221" sldId="271"/>
        </pc:sldMkLst>
        <pc:spChg chg="mod">
          <ac:chgData name="Lenahan, Bernadine CIV USARMY USAG (USA)" userId="a3c35019-8e49-4b90-a13a-28b1f303b804" providerId="ADAL" clId="{D48286DA-6F4D-4A84-8BA1-546DABF81C2A}" dt="2026-02-18T20:43:31.837" v="12804" actId="1076"/>
          <ac:spMkLst>
            <pc:docMk/>
            <pc:sldMk cId="3649191221" sldId="271"/>
            <ac:spMk id="2" creationId="{12F0F21C-5094-E17A-EECA-0692CC3B06C9}"/>
          </ac:spMkLst>
        </pc:spChg>
        <pc:spChg chg="mod">
          <ac:chgData name="Lenahan, Bernadine CIV USARMY USAG (USA)" userId="a3c35019-8e49-4b90-a13a-28b1f303b804" providerId="ADAL" clId="{D48286DA-6F4D-4A84-8BA1-546DABF81C2A}" dt="2026-02-19T16:01:42.616" v="14085" actId="27636"/>
          <ac:spMkLst>
            <pc:docMk/>
            <pc:sldMk cId="3649191221" sldId="271"/>
            <ac:spMk id="3" creationId="{1B1C26AD-2604-6306-6474-FADD61329A1C}"/>
          </ac:spMkLst>
        </pc:spChg>
        <pc:spChg chg="mod">
          <ac:chgData name="Lenahan, Bernadine CIV USARMY USAG (USA)" userId="a3c35019-8e49-4b90-a13a-28b1f303b804" providerId="ADAL" clId="{D48286DA-6F4D-4A84-8BA1-546DABF81C2A}" dt="2026-02-18T19:44:02.213" v="12239" actId="26606"/>
          <ac:spMkLst>
            <pc:docMk/>
            <pc:sldMk cId="3649191221" sldId="271"/>
            <ac:spMk id="4" creationId="{AACAED08-4042-D812-FCCA-A997A048F9CA}"/>
          </ac:spMkLst>
        </pc:spChg>
        <pc:spChg chg="add">
          <ac:chgData name="Lenahan, Bernadine CIV USARMY USAG (USA)" userId="a3c35019-8e49-4b90-a13a-28b1f303b804" providerId="ADAL" clId="{D48286DA-6F4D-4A84-8BA1-546DABF81C2A}" dt="2026-02-18T19:44:02.213" v="12239" actId="26606"/>
          <ac:spMkLst>
            <pc:docMk/>
            <pc:sldMk cId="3649191221" sldId="271"/>
            <ac:spMk id="9" creationId="{EFF9146B-4CCD-4CDB-AB9C-458005307E6F}"/>
          </ac:spMkLst>
        </pc:spChg>
        <pc:spChg chg="add">
          <ac:chgData name="Lenahan, Bernadine CIV USARMY USAG (USA)" userId="a3c35019-8e49-4b90-a13a-28b1f303b804" providerId="ADAL" clId="{D48286DA-6F4D-4A84-8BA1-546DABF81C2A}" dt="2026-02-18T19:44:02.213" v="12239" actId="26606"/>
          <ac:spMkLst>
            <pc:docMk/>
            <pc:sldMk cId="3649191221" sldId="271"/>
            <ac:spMk id="11" creationId="{5E1FEFA6-7D4F-4746-AE64-D4D52FE76DC2}"/>
          </ac:spMkLst>
        </pc:spChg>
        <pc:spChg chg="add">
          <ac:chgData name="Lenahan, Bernadine CIV USARMY USAG (USA)" userId="a3c35019-8e49-4b90-a13a-28b1f303b804" providerId="ADAL" clId="{D48286DA-6F4D-4A84-8BA1-546DABF81C2A}" dt="2026-02-18T19:44:02.213" v="12239" actId="26606"/>
          <ac:spMkLst>
            <pc:docMk/>
            <pc:sldMk cId="3649191221" sldId="271"/>
            <ac:spMk id="13" creationId="{BF8DA3CF-9D4B-403A-9AD4-BB177DAB6CC1}"/>
          </ac:spMkLst>
        </pc:spChg>
      </pc:sldChg>
      <pc:sldChg chg="modSp add del mod">
        <pc:chgData name="Lenahan, Bernadine CIV USARMY USAG (USA)" userId="a3c35019-8e49-4b90-a13a-28b1f303b804" providerId="ADAL" clId="{D48286DA-6F4D-4A84-8BA1-546DABF81C2A}" dt="2026-02-18T14:58:28.439" v="1511"/>
        <pc:sldMkLst>
          <pc:docMk/>
          <pc:sldMk cId="0" sldId="272"/>
        </pc:sldMkLst>
        <pc:graphicFrameChg chg="mod modGraphic">
          <ac:chgData name="Lenahan, Bernadine CIV USARMY USAG (USA)" userId="a3c35019-8e49-4b90-a13a-28b1f303b804" providerId="ADAL" clId="{D48286DA-6F4D-4A84-8BA1-546DABF81C2A}" dt="2026-02-18T14:58:24.200" v="1510"/>
          <ac:graphicFrameMkLst>
            <pc:docMk/>
            <pc:sldMk cId="0" sldId="272"/>
            <ac:graphicFrameMk id="2" creationId="{00000000-0000-0000-0000-000000000000}"/>
          </ac:graphicFrameMkLst>
        </pc:graphicFrameChg>
      </pc:sldChg>
      <pc:sldChg chg="addSp modSp new mod setBg">
        <pc:chgData name="Lenahan, Bernadine CIV USARMY USAG (USA)" userId="a3c35019-8e49-4b90-a13a-28b1f303b804" providerId="ADAL" clId="{D48286DA-6F4D-4A84-8BA1-546DABF81C2A}" dt="2026-02-19T16:02:32.784" v="14096" actId="255"/>
        <pc:sldMkLst>
          <pc:docMk/>
          <pc:sldMk cId="3781790222" sldId="272"/>
        </pc:sldMkLst>
        <pc:spChg chg="mod">
          <ac:chgData name="Lenahan, Bernadine CIV USARMY USAG (USA)" userId="a3c35019-8e49-4b90-a13a-28b1f303b804" providerId="ADAL" clId="{D48286DA-6F4D-4A84-8BA1-546DABF81C2A}" dt="2026-02-18T19:44:15.210" v="12241" actId="26606"/>
          <ac:spMkLst>
            <pc:docMk/>
            <pc:sldMk cId="3781790222" sldId="272"/>
            <ac:spMk id="2" creationId="{F989F1C9-BFB2-5713-E25B-2373EA7C9B5D}"/>
          </ac:spMkLst>
        </pc:spChg>
        <pc:spChg chg="mod">
          <ac:chgData name="Lenahan, Bernadine CIV USARMY USAG (USA)" userId="a3c35019-8e49-4b90-a13a-28b1f303b804" providerId="ADAL" clId="{D48286DA-6F4D-4A84-8BA1-546DABF81C2A}" dt="2026-02-19T16:02:32.784" v="14096" actId="255"/>
          <ac:spMkLst>
            <pc:docMk/>
            <pc:sldMk cId="3781790222" sldId="272"/>
            <ac:spMk id="3" creationId="{F201E68C-B4D8-5A27-1772-3C561E94952F}"/>
          </ac:spMkLst>
        </pc:spChg>
        <pc:spChg chg="mod">
          <ac:chgData name="Lenahan, Bernadine CIV USARMY USAG (USA)" userId="a3c35019-8e49-4b90-a13a-28b1f303b804" providerId="ADAL" clId="{D48286DA-6F4D-4A84-8BA1-546DABF81C2A}" dt="2026-02-18T19:44:15.210" v="12241" actId="26606"/>
          <ac:spMkLst>
            <pc:docMk/>
            <pc:sldMk cId="3781790222" sldId="272"/>
            <ac:spMk id="4" creationId="{302B9CBA-730E-B71F-383C-4EA72DBF3213}"/>
          </ac:spMkLst>
        </pc:spChg>
        <pc:spChg chg="add">
          <ac:chgData name="Lenahan, Bernadine CIV USARMY USAG (USA)" userId="a3c35019-8e49-4b90-a13a-28b1f303b804" providerId="ADAL" clId="{D48286DA-6F4D-4A84-8BA1-546DABF81C2A}" dt="2026-02-18T19:44:15.210" v="12241" actId="26606"/>
          <ac:spMkLst>
            <pc:docMk/>
            <pc:sldMk cId="3781790222" sldId="272"/>
            <ac:spMk id="11" creationId="{B3E5064B-BAF4-48C7-8C2C-8219FF24A7A4}"/>
          </ac:spMkLst>
        </pc:spChg>
        <pc:spChg chg="add">
          <ac:chgData name="Lenahan, Bernadine CIV USARMY USAG (USA)" userId="a3c35019-8e49-4b90-a13a-28b1f303b804" providerId="ADAL" clId="{D48286DA-6F4D-4A84-8BA1-546DABF81C2A}" dt="2026-02-18T19:44:15.210" v="12241" actId="26606"/>
          <ac:spMkLst>
            <pc:docMk/>
            <pc:sldMk cId="3781790222" sldId="272"/>
            <ac:spMk id="13" creationId="{8A7C3535-4FB5-4E5B-BDFE-FA61877AF1A9}"/>
          </ac:spMkLst>
        </pc:spChg>
        <pc:spChg chg="add">
          <ac:chgData name="Lenahan, Bernadine CIV USARMY USAG (USA)" userId="a3c35019-8e49-4b90-a13a-28b1f303b804" providerId="ADAL" clId="{D48286DA-6F4D-4A84-8BA1-546DABF81C2A}" dt="2026-02-18T19:44:15.210" v="12241" actId="26606"/>
          <ac:spMkLst>
            <pc:docMk/>
            <pc:sldMk cId="3781790222" sldId="272"/>
            <ac:spMk id="15" creationId="{23E33EB3-397E-4C5F-B561-7FEE7C781FB7}"/>
          </ac:spMkLst>
        </pc:spChg>
        <pc:picChg chg="add">
          <ac:chgData name="Lenahan, Bernadine CIV USARMY USAG (USA)" userId="a3c35019-8e49-4b90-a13a-28b1f303b804" providerId="ADAL" clId="{D48286DA-6F4D-4A84-8BA1-546DABF81C2A}" dt="2026-02-18T19:44:15.210" v="12241" actId="26606"/>
          <ac:picMkLst>
            <pc:docMk/>
            <pc:sldMk cId="3781790222" sldId="272"/>
            <ac:picMk id="8" creationId="{FC5ACA92-8A52-B69B-A5D4-9A21A3C6BC51}"/>
          </ac:picMkLst>
        </pc:picChg>
      </pc:sldChg>
      <pc:sldChg chg="addSp delSp modSp new mod setBg">
        <pc:chgData name="Lenahan, Bernadine CIV USARMY USAG (USA)" userId="a3c35019-8e49-4b90-a13a-28b1f303b804" providerId="ADAL" clId="{D48286DA-6F4D-4A84-8BA1-546DABF81C2A}" dt="2026-02-19T16:06:20.648" v="14142" actId="255"/>
        <pc:sldMkLst>
          <pc:docMk/>
          <pc:sldMk cId="683129287" sldId="273"/>
        </pc:sldMkLst>
        <pc:spChg chg="mod">
          <ac:chgData name="Lenahan, Bernadine CIV USARMY USAG (USA)" userId="a3c35019-8e49-4b90-a13a-28b1f303b804" providerId="ADAL" clId="{D48286DA-6F4D-4A84-8BA1-546DABF81C2A}" dt="2026-02-19T16:06:06.255" v="14139" actId="255"/>
          <ac:spMkLst>
            <pc:docMk/>
            <pc:sldMk cId="683129287" sldId="273"/>
            <ac:spMk id="2" creationId="{6C04FBC9-A4A8-7A4C-B7B7-B0B5B3F2D073}"/>
          </ac:spMkLst>
        </pc:spChg>
        <pc:spChg chg="mod">
          <ac:chgData name="Lenahan, Bernadine CIV USARMY USAG (USA)" userId="a3c35019-8e49-4b90-a13a-28b1f303b804" providerId="ADAL" clId="{D48286DA-6F4D-4A84-8BA1-546DABF81C2A}" dt="2026-02-19T16:06:20.648" v="14142" actId="255"/>
          <ac:spMkLst>
            <pc:docMk/>
            <pc:sldMk cId="683129287" sldId="273"/>
            <ac:spMk id="3" creationId="{6804352B-EAFF-5343-2D75-AF903025C467}"/>
          </ac:spMkLst>
        </pc:spChg>
        <pc:spChg chg="mod">
          <ac:chgData name="Lenahan, Bernadine CIV USARMY USAG (USA)" userId="a3c35019-8e49-4b90-a13a-28b1f303b804" providerId="ADAL" clId="{D48286DA-6F4D-4A84-8BA1-546DABF81C2A}" dt="2026-02-18T19:44:51.913" v="12247" actId="26606"/>
          <ac:spMkLst>
            <pc:docMk/>
            <pc:sldMk cId="683129287" sldId="273"/>
            <ac:spMk id="4" creationId="{F37548C7-3947-631A-50FF-AF32F5E832E8}"/>
          </ac:spMkLst>
        </pc:spChg>
        <pc:spChg chg="add del">
          <ac:chgData name="Lenahan, Bernadine CIV USARMY USAG (USA)" userId="a3c35019-8e49-4b90-a13a-28b1f303b804" providerId="ADAL" clId="{D48286DA-6F4D-4A84-8BA1-546DABF81C2A}" dt="2026-02-18T17:25:35.887" v="5947" actId="22"/>
          <ac:spMkLst>
            <pc:docMk/>
            <pc:sldMk cId="683129287" sldId="273"/>
            <ac:spMk id="6" creationId="{09FE0EEC-6A31-5E15-43E8-250D44639097}"/>
          </ac:spMkLst>
        </pc:spChg>
        <pc:spChg chg="add del">
          <ac:chgData name="Lenahan, Bernadine CIV USARMY USAG (USA)" userId="a3c35019-8e49-4b90-a13a-28b1f303b804" providerId="ADAL" clId="{D48286DA-6F4D-4A84-8BA1-546DABF81C2A}" dt="2026-02-18T17:25:51.819" v="5949" actId="22"/>
          <ac:spMkLst>
            <pc:docMk/>
            <pc:sldMk cId="683129287" sldId="273"/>
            <ac:spMk id="8" creationId="{71E6BD4D-2B55-DB38-8109-765A29FE55AD}"/>
          </ac:spMkLst>
        </pc:spChg>
        <pc:spChg chg="add">
          <ac:chgData name="Lenahan, Bernadine CIV USARMY USAG (USA)" userId="a3c35019-8e49-4b90-a13a-28b1f303b804" providerId="ADAL" clId="{D48286DA-6F4D-4A84-8BA1-546DABF81C2A}" dt="2026-02-18T19:44:51.913" v="12247" actId="26606"/>
          <ac:spMkLst>
            <pc:docMk/>
            <pc:sldMk cId="683129287" sldId="273"/>
            <ac:spMk id="9" creationId="{EFF9146B-4CCD-4CDB-AB9C-458005307E6F}"/>
          </ac:spMkLst>
        </pc:spChg>
        <pc:spChg chg="add del">
          <ac:chgData name="Lenahan, Bernadine CIV USARMY USAG (USA)" userId="a3c35019-8e49-4b90-a13a-28b1f303b804" providerId="ADAL" clId="{D48286DA-6F4D-4A84-8BA1-546DABF81C2A}" dt="2026-02-18T17:26:15.755" v="5951" actId="22"/>
          <ac:spMkLst>
            <pc:docMk/>
            <pc:sldMk cId="683129287" sldId="273"/>
            <ac:spMk id="10" creationId="{1D30896F-570B-448B-1099-4AFEA80E92EF}"/>
          </ac:spMkLst>
        </pc:spChg>
        <pc:spChg chg="add">
          <ac:chgData name="Lenahan, Bernadine CIV USARMY USAG (USA)" userId="a3c35019-8e49-4b90-a13a-28b1f303b804" providerId="ADAL" clId="{D48286DA-6F4D-4A84-8BA1-546DABF81C2A}" dt="2026-02-18T19:44:51.913" v="12247" actId="26606"/>
          <ac:spMkLst>
            <pc:docMk/>
            <pc:sldMk cId="683129287" sldId="273"/>
            <ac:spMk id="11" creationId="{5E1FEFA6-7D4F-4746-AE64-D4D52FE76DC2}"/>
          </ac:spMkLst>
        </pc:spChg>
        <pc:spChg chg="add">
          <ac:chgData name="Lenahan, Bernadine CIV USARMY USAG (USA)" userId="a3c35019-8e49-4b90-a13a-28b1f303b804" providerId="ADAL" clId="{D48286DA-6F4D-4A84-8BA1-546DABF81C2A}" dt="2026-02-18T19:44:51.913" v="12247" actId="26606"/>
          <ac:spMkLst>
            <pc:docMk/>
            <pc:sldMk cId="683129287" sldId="273"/>
            <ac:spMk id="13" creationId="{BF8DA3CF-9D4B-403A-9AD4-BB177DAB6CC1}"/>
          </ac:spMkLst>
        </pc:spChg>
      </pc:sldChg>
      <pc:sldChg chg="addSp delSp modSp new mod setBg">
        <pc:chgData name="Lenahan, Bernadine CIV USARMY USAG (USA)" userId="a3c35019-8e49-4b90-a13a-28b1f303b804" providerId="ADAL" clId="{D48286DA-6F4D-4A84-8BA1-546DABF81C2A}" dt="2026-02-19T16:06:56.420" v="14150" actId="1076"/>
        <pc:sldMkLst>
          <pc:docMk/>
          <pc:sldMk cId="1863852306" sldId="274"/>
        </pc:sldMkLst>
        <pc:spChg chg="mod">
          <ac:chgData name="Lenahan, Bernadine CIV USARMY USAG (USA)" userId="a3c35019-8e49-4b90-a13a-28b1f303b804" providerId="ADAL" clId="{D48286DA-6F4D-4A84-8BA1-546DABF81C2A}" dt="2026-02-19T16:06:39.438" v="14146" actId="1076"/>
          <ac:spMkLst>
            <pc:docMk/>
            <pc:sldMk cId="1863852306" sldId="274"/>
            <ac:spMk id="2" creationId="{1A5C6480-180A-E498-EF50-E91A80BBC1C0}"/>
          </ac:spMkLst>
        </pc:spChg>
        <pc:spChg chg="mod">
          <ac:chgData name="Lenahan, Bernadine CIV USARMY USAG (USA)" userId="a3c35019-8e49-4b90-a13a-28b1f303b804" providerId="ADAL" clId="{D48286DA-6F4D-4A84-8BA1-546DABF81C2A}" dt="2026-02-19T16:06:56.420" v="14150" actId="1076"/>
          <ac:spMkLst>
            <pc:docMk/>
            <pc:sldMk cId="1863852306" sldId="274"/>
            <ac:spMk id="3" creationId="{7F9CF8BA-A391-575B-FBC4-3D23D289BAD9}"/>
          </ac:spMkLst>
        </pc:spChg>
        <pc:spChg chg="mod">
          <ac:chgData name="Lenahan, Bernadine CIV USARMY USAG (USA)" userId="a3c35019-8e49-4b90-a13a-28b1f303b804" providerId="ADAL" clId="{D48286DA-6F4D-4A84-8BA1-546DABF81C2A}" dt="2026-02-18T19:44:55.493" v="12248" actId="26606"/>
          <ac:spMkLst>
            <pc:docMk/>
            <pc:sldMk cId="1863852306" sldId="274"/>
            <ac:spMk id="4" creationId="{E8B8ADE1-E2FF-DB91-6D7A-91DFFF80F668}"/>
          </ac:spMkLst>
        </pc:spChg>
        <pc:spChg chg="add del">
          <ac:chgData name="Lenahan, Bernadine CIV USARMY USAG (USA)" userId="a3c35019-8e49-4b90-a13a-28b1f303b804" providerId="ADAL" clId="{D48286DA-6F4D-4A84-8BA1-546DABF81C2A}" dt="2026-02-18T17:32:21.384" v="7410" actId="22"/>
          <ac:spMkLst>
            <pc:docMk/>
            <pc:sldMk cId="1863852306" sldId="274"/>
            <ac:spMk id="6" creationId="{16B4813B-60EE-C013-BEEA-FC926886DB5D}"/>
          </ac:spMkLst>
        </pc:spChg>
        <pc:spChg chg="add del">
          <ac:chgData name="Lenahan, Bernadine CIV USARMY USAG (USA)" userId="a3c35019-8e49-4b90-a13a-28b1f303b804" providerId="ADAL" clId="{D48286DA-6F4D-4A84-8BA1-546DABF81C2A}" dt="2026-02-18T17:32:27.162" v="7412" actId="22"/>
          <ac:spMkLst>
            <pc:docMk/>
            <pc:sldMk cId="1863852306" sldId="274"/>
            <ac:spMk id="8" creationId="{BB156C95-93C9-9B8D-2C58-46BCA92924F3}"/>
          </ac:spMkLst>
        </pc:spChg>
        <pc:spChg chg="add">
          <ac:chgData name="Lenahan, Bernadine CIV USARMY USAG (USA)" userId="a3c35019-8e49-4b90-a13a-28b1f303b804" providerId="ADAL" clId="{D48286DA-6F4D-4A84-8BA1-546DABF81C2A}" dt="2026-02-18T19:44:55.493" v="12248" actId="26606"/>
          <ac:spMkLst>
            <pc:docMk/>
            <pc:sldMk cId="1863852306" sldId="274"/>
            <ac:spMk id="9" creationId="{EFF9146B-4CCD-4CDB-AB9C-458005307E6F}"/>
          </ac:spMkLst>
        </pc:spChg>
        <pc:spChg chg="add del">
          <ac:chgData name="Lenahan, Bernadine CIV USARMY USAG (USA)" userId="a3c35019-8e49-4b90-a13a-28b1f303b804" providerId="ADAL" clId="{D48286DA-6F4D-4A84-8BA1-546DABF81C2A}" dt="2026-02-18T17:33:54.638" v="7512" actId="22"/>
          <ac:spMkLst>
            <pc:docMk/>
            <pc:sldMk cId="1863852306" sldId="274"/>
            <ac:spMk id="10" creationId="{79678218-1135-9FCD-3845-9524F75EC7CF}"/>
          </ac:spMkLst>
        </pc:spChg>
        <pc:spChg chg="add">
          <ac:chgData name="Lenahan, Bernadine CIV USARMY USAG (USA)" userId="a3c35019-8e49-4b90-a13a-28b1f303b804" providerId="ADAL" clId="{D48286DA-6F4D-4A84-8BA1-546DABF81C2A}" dt="2026-02-18T19:44:55.493" v="12248" actId="26606"/>
          <ac:spMkLst>
            <pc:docMk/>
            <pc:sldMk cId="1863852306" sldId="274"/>
            <ac:spMk id="11" creationId="{5E1FEFA6-7D4F-4746-AE64-D4D52FE76DC2}"/>
          </ac:spMkLst>
        </pc:spChg>
        <pc:spChg chg="add">
          <ac:chgData name="Lenahan, Bernadine CIV USARMY USAG (USA)" userId="a3c35019-8e49-4b90-a13a-28b1f303b804" providerId="ADAL" clId="{D48286DA-6F4D-4A84-8BA1-546DABF81C2A}" dt="2026-02-18T19:44:55.493" v="12248" actId="26606"/>
          <ac:spMkLst>
            <pc:docMk/>
            <pc:sldMk cId="1863852306" sldId="274"/>
            <ac:spMk id="13" creationId="{BF8DA3CF-9D4B-403A-9AD4-BB177DAB6CC1}"/>
          </ac:spMkLst>
        </pc:spChg>
      </pc:sldChg>
      <pc:sldChg chg="addSp delSp modSp new mod setBg">
        <pc:chgData name="Lenahan, Bernadine CIV USARMY USAG (USA)" userId="a3c35019-8e49-4b90-a13a-28b1f303b804" providerId="ADAL" clId="{D48286DA-6F4D-4A84-8BA1-546DABF81C2A}" dt="2026-02-19T16:07:07.889" v="14152" actId="14100"/>
        <pc:sldMkLst>
          <pc:docMk/>
          <pc:sldMk cId="3182401498" sldId="275"/>
        </pc:sldMkLst>
        <pc:spChg chg="mod">
          <ac:chgData name="Lenahan, Bernadine CIV USARMY USAG (USA)" userId="a3c35019-8e49-4b90-a13a-28b1f303b804" providerId="ADAL" clId="{D48286DA-6F4D-4A84-8BA1-546DABF81C2A}" dt="2026-02-18T19:45:08.028" v="12250" actId="26606"/>
          <ac:spMkLst>
            <pc:docMk/>
            <pc:sldMk cId="3182401498" sldId="275"/>
            <ac:spMk id="2" creationId="{9BDC6475-07F3-E124-98D2-E30043327A0C}"/>
          </ac:spMkLst>
        </pc:spChg>
        <pc:spChg chg="mod">
          <ac:chgData name="Lenahan, Bernadine CIV USARMY USAG (USA)" userId="a3c35019-8e49-4b90-a13a-28b1f303b804" providerId="ADAL" clId="{D48286DA-6F4D-4A84-8BA1-546DABF81C2A}" dt="2026-02-19T16:07:07.889" v="14152" actId="14100"/>
          <ac:spMkLst>
            <pc:docMk/>
            <pc:sldMk cId="3182401498" sldId="275"/>
            <ac:spMk id="3" creationId="{FC2D37FB-1665-4E9F-AA19-B3FC18F91168}"/>
          </ac:spMkLst>
        </pc:spChg>
        <pc:spChg chg="mod">
          <ac:chgData name="Lenahan, Bernadine CIV USARMY USAG (USA)" userId="a3c35019-8e49-4b90-a13a-28b1f303b804" providerId="ADAL" clId="{D48286DA-6F4D-4A84-8BA1-546DABF81C2A}" dt="2026-02-18T19:45:08.028" v="12250" actId="26606"/>
          <ac:spMkLst>
            <pc:docMk/>
            <pc:sldMk cId="3182401498" sldId="275"/>
            <ac:spMk id="4" creationId="{BABFD6AF-76DB-39C4-A3A7-B4BC088B4F89}"/>
          </ac:spMkLst>
        </pc:spChg>
        <pc:spChg chg="add del">
          <ac:chgData name="Lenahan, Bernadine CIV USARMY USAG (USA)" userId="a3c35019-8e49-4b90-a13a-28b1f303b804" providerId="ADAL" clId="{D48286DA-6F4D-4A84-8BA1-546DABF81C2A}" dt="2026-02-18T19:45:08.028" v="12250" actId="26606"/>
          <ac:spMkLst>
            <pc:docMk/>
            <pc:sldMk cId="3182401498" sldId="275"/>
            <ac:spMk id="9" creationId="{EFF9146B-4CCD-4CDB-AB9C-458005307E6F}"/>
          </ac:spMkLst>
        </pc:spChg>
        <pc:spChg chg="add del">
          <ac:chgData name="Lenahan, Bernadine CIV USARMY USAG (USA)" userId="a3c35019-8e49-4b90-a13a-28b1f303b804" providerId="ADAL" clId="{D48286DA-6F4D-4A84-8BA1-546DABF81C2A}" dt="2026-02-18T19:45:08.028" v="12250" actId="26606"/>
          <ac:spMkLst>
            <pc:docMk/>
            <pc:sldMk cId="3182401498" sldId="275"/>
            <ac:spMk id="11" creationId="{5E1FEFA6-7D4F-4746-AE64-D4D52FE76DC2}"/>
          </ac:spMkLst>
        </pc:spChg>
        <pc:spChg chg="add del">
          <ac:chgData name="Lenahan, Bernadine CIV USARMY USAG (USA)" userId="a3c35019-8e49-4b90-a13a-28b1f303b804" providerId="ADAL" clId="{D48286DA-6F4D-4A84-8BA1-546DABF81C2A}" dt="2026-02-18T19:45:08.028" v="12250" actId="26606"/>
          <ac:spMkLst>
            <pc:docMk/>
            <pc:sldMk cId="3182401498" sldId="275"/>
            <ac:spMk id="13" creationId="{BF8DA3CF-9D4B-403A-9AD4-BB177DAB6CC1}"/>
          </ac:spMkLst>
        </pc:spChg>
      </pc:sldChg>
      <pc:sldChg chg="modSp new mod">
        <pc:chgData name="Lenahan, Bernadine CIV USARMY USAG (USA)" userId="a3c35019-8e49-4b90-a13a-28b1f303b804" providerId="ADAL" clId="{D48286DA-6F4D-4A84-8BA1-546DABF81C2A}" dt="2026-02-19T16:07:20.964" v="14155" actId="14100"/>
        <pc:sldMkLst>
          <pc:docMk/>
          <pc:sldMk cId="3223252043" sldId="276"/>
        </pc:sldMkLst>
        <pc:spChg chg="mod">
          <ac:chgData name="Lenahan, Bernadine CIV USARMY USAG (USA)" userId="a3c35019-8e49-4b90-a13a-28b1f303b804" providerId="ADAL" clId="{D48286DA-6F4D-4A84-8BA1-546DABF81C2A}" dt="2026-02-18T20:45:26.090" v="12810" actId="1076"/>
          <ac:spMkLst>
            <pc:docMk/>
            <pc:sldMk cId="3223252043" sldId="276"/>
            <ac:spMk id="2" creationId="{93D71D03-9900-FC96-C117-49F80B2121EA}"/>
          </ac:spMkLst>
        </pc:spChg>
        <pc:spChg chg="mod">
          <ac:chgData name="Lenahan, Bernadine CIV USARMY USAG (USA)" userId="a3c35019-8e49-4b90-a13a-28b1f303b804" providerId="ADAL" clId="{D48286DA-6F4D-4A84-8BA1-546DABF81C2A}" dt="2026-02-19T16:07:20.964" v="14155" actId="14100"/>
          <ac:spMkLst>
            <pc:docMk/>
            <pc:sldMk cId="3223252043" sldId="276"/>
            <ac:spMk id="3" creationId="{4A7BAABA-EEC5-7CF0-9CB0-25E5857658AA}"/>
          </ac:spMkLst>
        </pc:spChg>
      </pc:sldChg>
      <pc:sldChg chg="addSp modSp new mod setBg">
        <pc:chgData name="Lenahan, Bernadine CIV USARMY USAG (USA)" userId="a3c35019-8e49-4b90-a13a-28b1f303b804" providerId="ADAL" clId="{D48286DA-6F4D-4A84-8BA1-546DABF81C2A}" dt="2026-02-19T16:07:53.543" v="14163" actId="27636"/>
        <pc:sldMkLst>
          <pc:docMk/>
          <pc:sldMk cId="2523378907" sldId="277"/>
        </pc:sldMkLst>
        <pc:spChg chg="mod">
          <ac:chgData name="Lenahan, Bernadine CIV USARMY USAG (USA)" userId="a3c35019-8e49-4b90-a13a-28b1f303b804" providerId="ADAL" clId="{D48286DA-6F4D-4A84-8BA1-546DABF81C2A}" dt="2026-02-19T16:07:44.110" v="14159" actId="1076"/>
          <ac:spMkLst>
            <pc:docMk/>
            <pc:sldMk cId="2523378907" sldId="277"/>
            <ac:spMk id="2" creationId="{212A9644-571B-A48E-B240-AEF13902AC83}"/>
          </ac:spMkLst>
        </pc:spChg>
        <pc:spChg chg="mod">
          <ac:chgData name="Lenahan, Bernadine CIV USARMY USAG (USA)" userId="a3c35019-8e49-4b90-a13a-28b1f303b804" providerId="ADAL" clId="{D48286DA-6F4D-4A84-8BA1-546DABF81C2A}" dt="2026-02-19T16:07:53.543" v="14163" actId="27636"/>
          <ac:spMkLst>
            <pc:docMk/>
            <pc:sldMk cId="2523378907" sldId="277"/>
            <ac:spMk id="3" creationId="{EED22676-394C-0734-A59A-241EDF0AC357}"/>
          </ac:spMkLst>
        </pc:spChg>
        <pc:spChg chg="mod">
          <ac:chgData name="Lenahan, Bernadine CIV USARMY USAG (USA)" userId="a3c35019-8e49-4b90-a13a-28b1f303b804" providerId="ADAL" clId="{D48286DA-6F4D-4A84-8BA1-546DABF81C2A}" dt="2026-02-18T19:45:43.325" v="12260" actId="26606"/>
          <ac:spMkLst>
            <pc:docMk/>
            <pc:sldMk cId="2523378907" sldId="277"/>
            <ac:spMk id="4" creationId="{502E9F3C-7949-C938-6832-C957A639AB5B}"/>
          </ac:spMkLst>
        </pc:spChg>
        <pc:spChg chg="add">
          <ac:chgData name="Lenahan, Bernadine CIV USARMY USAG (USA)" userId="a3c35019-8e49-4b90-a13a-28b1f303b804" providerId="ADAL" clId="{D48286DA-6F4D-4A84-8BA1-546DABF81C2A}" dt="2026-02-18T19:45:43.325" v="12260" actId="26606"/>
          <ac:spMkLst>
            <pc:docMk/>
            <pc:sldMk cId="2523378907" sldId="277"/>
            <ac:spMk id="9" creationId="{EFF9146B-4CCD-4CDB-AB9C-458005307E6F}"/>
          </ac:spMkLst>
        </pc:spChg>
        <pc:spChg chg="add">
          <ac:chgData name="Lenahan, Bernadine CIV USARMY USAG (USA)" userId="a3c35019-8e49-4b90-a13a-28b1f303b804" providerId="ADAL" clId="{D48286DA-6F4D-4A84-8BA1-546DABF81C2A}" dt="2026-02-18T19:45:43.325" v="12260" actId="26606"/>
          <ac:spMkLst>
            <pc:docMk/>
            <pc:sldMk cId="2523378907" sldId="277"/>
            <ac:spMk id="11" creationId="{5E1FEFA6-7D4F-4746-AE64-D4D52FE76DC2}"/>
          </ac:spMkLst>
        </pc:spChg>
        <pc:spChg chg="add">
          <ac:chgData name="Lenahan, Bernadine CIV USARMY USAG (USA)" userId="a3c35019-8e49-4b90-a13a-28b1f303b804" providerId="ADAL" clId="{D48286DA-6F4D-4A84-8BA1-546DABF81C2A}" dt="2026-02-18T19:45:43.325" v="12260" actId="26606"/>
          <ac:spMkLst>
            <pc:docMk/>
            <pc:sldMk cId="2523378907" sldId="277"/>
            <ac:spMk id="13" creationId="{BF8DA3CF-9D4B-403A-9AD4-BB177DAB6CC1}"/>
          </ac:spMkLst>
        </pc:spChg>
      </pc:sldChg>
      <pc:sldChg chg="addSp delSp modSp new mod setBg">
        <pc:chgData name="Lenahan, Bernadine CIV USARMY USAG (USA)" userId="a3c35019-8e49-4b90-a13a-28b1f303b804" providerId="ADAL" clId="{D48286DA-6F4D-4A84-8BA1-546DABF81C2A}" dt="2026-02-19T15:02:51.141" v="13724" actId="27636"/>
        <pc:sldMkLst>
          <pc:docMk/>
          <pc:sldMk cId="3736633857" sldId="278"/>
        </pc:sldMkLst>
        <pc:spChg chg="mod">
          <ac:chgData name="Lenahan, Bernadine CIV USARMY USAG (USA)" userId="a3c35019-8e49-4b90-a13a-28b1f303b804" providerId="ADAL" clId="{D48286DA-6F4D-4A84-8BA1-546DABF81C2A}" dt="2026-02-19T15:02:30.943" v="13718" actId="1076"/>
          <ac:spMkLst>
            <pc:docMk/>
            <pc:sldMk cId="3736633857" sldId="278"/>
            <ac:spMk id="2" creationId="{81B5252D-3F94-8AB5-0C03-ECE8583F789C}"/>
          </ac:spMkLst>
        </pc:spChg>
        <pc:spChg chg="del">
          <ac:chgData name="Lenahan, Bernadine CIV USARMY USAG (USA)" userId="a3c35019-8e49-4b90-a13a-28b1f303b804" providerId="ADAL" clId="{D48286DA-6F4D-4A84-8BA1-546DABF81C2A}" dt="2026-02-18T17:52:59.450" v="9733" actId="21"/>
          <ac:spMkLst>
            <pc:docMk/>
            <pc:sldMk cId="3736633857" sldId="278"/>
            <ac:spMk id="3" creationId="{1965C738-10BF-310A-F4A3-17D3C168EE38}"/>
          </ac:spMkLst>
        </pc:spChg>
        <pc:spChg chg="mod ord">
          <ac:chgData name="Lenahan, Bernadine CIV USARMY USAG (USA)" userId="a3c35019-8e49-4b90-a13a-28b1f303b804" providerId="ADAL" clId="{D48286DA-6F4D-4A84-8BA1-546DABF81C2A}" dt="2026-02-19T15:02:25.352" v="13717" actId="26606"/>
          <ac:spMkLst>
            <pc:docMk/>
            <pc:sldMk cId="3736633857" sldId="278"/>
            <ac:spMk id="4" creationId="{2DDCDEC5-78BE-9A9D-6DBA-BE988053F893}"/>
          </ac:spMkLst>
        </pc:spChg>
        <pc:spChg chg="add mod">
          <ac:chgData name="Lenahan, Bernadine CIV USARMY USAG (USA)" userId="a3c35019-8e49-4b90-a13a-28b1f303b804" providerId="ADAL" clId="{D48286DA-6F4D-4A84-8BA1-546DABF81C2A}" dt="2026-02-19T15:02:51.141" v="13724" actId="27636"/>
          <ac:spMkLst>
            <pc:docMk/>
            <pc:sldMk cId="3736633857" sldId="278"/>
            <ac:spMk id="6" creationId="{369701D7-0CEB-3C76-346F-2E3FAF29CA3B}"/>
          </ac:spMkLst>
        </pc:spChg>
        <pc:spChg chg="add">
          <ac:chgData name="Lenahan, Bernadine CIV USARMY USAG (USA)" userId="a3c35019-8e49-4b90-a13a-28b1f303b804" providerId="ADAL" clId="{D48286DA-6F4D-4A84-8BA1-546DABF81C2A}" dt="2026-02-19T15:02:25.352" v="13717" actId="26606"/>
          <ac:spMkLst>
            <pc:docMk/>
            <pc:sldMk cId="3736633857" sldId="278"/>
            <ac:spMk id="8" creationId="{EFF9146B-4CCD-4CDB-AB9C-458005307E6F}"/>
          </ac:spMkLst>
        </pc:spChg>
        <pc:spChg chg="add">
          <ac:chgData name="Lenahan, Bernadine CIV USARMY USAG (USA)" userId="a3c35019-8e49-4b90-a13a-28b1f303b804" providerId="ADAL" clId="{D48286DA-6F4D-4A84-8BA1-546DABF81C2A}" dt="2026-02-19T15:02:25.352" v="13717" actId="26606"/>
          <ac:spMkLst>
            <pc:docMk/>
            <pc:sldMk cId="3736633857" sldId="278"/>
            <ac:spMk id="9" creationId="{5E1FEFA6-7D4F-4746-AE64-D4D52FE76DC2}"/>
          </ac:spMkLst>
        </pc:spChg>
        <pc:spChg chg="add">
          <ac:chgData name="Lenahan, Bernadine CIV USARMY USAG (USA)" userId="a3c35019-8e49-4b90-a13a-28b1f303b804" providerId="ADAL" clId="{D48286DA-6F4D-4A84-8BA1-546DABF81C2A}" dt="2026-02-19T15:02:25.352" v="13717" actId="26606"/>
          <ac:spMkLst>
            <pc:docMk/>
            <pc:sldMk cId="3736633857" sldId="278"/>
            <ac:spMk id="10" creationId="{BF8DA3CF-9D4B-403A-9AD4-BB177DAB6CC1}"/>
          </ac:spMkLst>
        </pc:spChg>
        <pc:spChg chg="add del">
          <ac:chgData name="Lenahan, Bernadine CIV USARMY USAG (USA)" userId="a3c35019-8e49-4b90-a13a-28b1f303b804" providerId="ADAL" clId="{D48286DA-6F4D-4A84-8BA1-546DABF81C2A}" dt="2026-02-18T19:45:37.337" v="12259" actId="26606"/>
          <ac:spMkLst>
            <pc:docMk/>
            <pc:sldMk cId="3736633857" sldId="278"/>
            <ac:spMk id="11" creationId="{EFF9146B-4CCD-4CDB-AB9C-458005307E6F}"/>
          </ac:spMkLst>
        </pc:spChg>
        <pc:spChg chg="add del">
          <ac:chgData name="Lenahan, Bernadine CIV USARMY USAG (USA)" userId="a3c35019-8e49-4b90-a13a-28b1f303b804" providerId="ADAL" clId="{D48286DA-6F4D-4A84-8BA1-546DABF81C2A}" dt="2026-02-18T19:45:37.337" v="12259" actId="26606"/>
          <ac:spMkLst>
            <pc:docMk/>
            <pc:sldMk cId="3736633857" sldId="278"/>
            <ac:spMk id="13" creationId="{5E1FEFA6-7D4F-4746-AE64-D4D52FE76DC2}"/>
          </ac:spMkLst>
        </pc:spChg>
        <pc:spChg chg="add del">
          <ac:chgData name="Lenahan, Bernadine CIV USARMY USAG (USA)" userId="a3c35019-8e49-4b90-a13a-28b1f303b804" providerId="ADAL" clId="{D48286DA-6F4D-4A84-8BA1-546DABF81C2A}" dt="2026-02-18T19:45:37.337" v="12259" actId="26606"/>
          <ac:spMkLst>
            <pc:docMk/>
            <pc:sldMk cId="3736633857" sldId="278"/>
            <ac:spMk id="15" creationId="{BF8DA3CF-9D4B-403A-9AD4-BB177DAB6CC1}"/>
          </ac:spMkLst>
        </pc:spChg>
      </pc:sldChg>
      <pc:sldChg chg="modSp new del mod">
        <pc:chgData name="Lenahan, Bernadine CIV USARMY USAG (USA)" userId="a3c35019-8e49-4b90-a13a-28b1f303b804" providerId="ADAL" clId="{D48286DA-6F4D-4A84-8BA1-546DABF81C2A}" dt="2026-02-18T18:20:13.819" v="11613" actId="2696"/>
        <pc:sldMkLst>
          <pc:docMk/>
          <pc:sldMk cId="2667571247" sldId="279"/>
        </pc:sldMkLst>
        <pc:spChg chg="mod">
          <ac:chgData name="Lenahan, Bernadine CIV USARMY USAG (USA)" userId="a3c35019-8e49-4b90-a13a-28b1f303b804" providerId="ADAL" clId="{D48286DA-6F4D-4A84-8BA1-546DABF81C2A}" dt="2026-02-18T18:20:03.126" v="11612" actId="20577"/>
          <ac:spMkLst>
            <pc:docMk/>
            <pc:sldMk cId="2667571247" sldId="279"/>
            <ac:spMk id="2" creationId="{377CA773-2F89-9D18-E591-3AD5B38F9937}"/>
          </ac:spMkLst>
        </pc:spChg>
      </pc:sldChg>
      <pc:sldChg chg="addSp modSp new mod setBg">
        <pc:chgData name="Lenahan, Bernadine CIV USARMY USAG (USA)" userId="a3c35019-8e49-4b90-a13a-28b1f303b804" providerId="ADAL" clId="{D48286DA-6F4D-4A84-8BA1-546DABF81C2A}" dt="2026-02-19T16:02:53.822" v="14100" actId="14100"/>
        <pc:sldMkLst>
          <pc:docMk/>
          <pc:sldMk cId="3219778248" sldId="279"/>
        </pc:sldMkLst>
        <pc:spChg chg="mod">
          <ac:chgData name="Lenahan, Bernadine CIV USARMY USAG (USA)" userId="a3c35019-8e49-4b90-a13a-28b1f303b804" providerId="ADAL" clId="{D48286DA-6F4D-4A84-8BA1-546DABF81C2A}" dt="2026-02-18T19:44:24.387" v="12242" actId="26606"/>
          <ac:spMkLst>
            <pc:docMk/>
            <pc:sldMk cId="3219778248" sldId="279"/>
            <ac:spMk id="2" creationId="{B4DD3E72-A451-71B7-4876-E8F66DC59D7B}"/>
          </ac:spMkLst>
        </pc:spChg>
        <pc:spChg chg="mod">
          <ac:chgData name="Lenahan, Bernadine CIV USARMY USAG (USA)" userId="a3c35019-8e49-4b90-a13a-28b1f303b804" providerId="ADAL" clId="{D48286DA-6F4D-4A84-8BA1-546DABF81C2A}" dt="2026-02-19T16:02:53.822" v="14100" actId="14100"/>
          <ac:spMkLst>
            <pc:docMk/>
            <pc:sldMk cId="3219778248" sldId="279"/>
            <ac:spMk id="3" creationId="{688023BC-6DA7-484B-D876-868439B18420}"/>
          </ac:spMkLst>
        </pc:spChg>
        <pc:spChg chg="mod">
          <ac:chgData name="Lenahan, Bernadine CIV USARMY USAG (USA)" userId="a3c35019-8e49-4b90-a13a-28b1f303b804" providerId="ADAL" clId="{D48286DA-6F4D-4A84-8BA1-546DABF81C2A}" dt="2026-02-18T19:44:24.387" v="12242" actId="26606"/>
          <ac:spMkLst>
            <pc:docMk/>
            <pc:sldMk cId="3219778248" sldId="279"/>
            <ac:spMk id="4" creationId="{F18EA91C-5E19-46F4-1F5B-65627D7653E8}"/>
          </ac:spMkLst>
        </pc:spChg>
        <pc:spChg chg="add">
          <ac:chgData name="Lenahan, Bernadine CIV USARMY USAG (USA)" userId="a3c35019-8e49-4b90-a13a-28b1f303b804" providerId="ADAL" clId="{D48286DA-6F4D-4A84-8BA1-546DABF81C2A}" dt="2026-02-18T19:44:24.387" v="12242" actId="26606"/>
          <ac:spMkLst>
            <pc:docMk/>
            <pc:sldMk cId="3219778248" sldId="279"/>
            <ac:spMk id="9" creationId="{EFF9146B-4CCD-4CDB-AB9C-458005307E6F}"/>
          </ac:spMkLst>
        </pc:spChg>
        <pc:spChg chg="add">
          <ac:chgData name="Lenahan, Bernadine CIV USARMY USAG (USA)" userId="a3c35019-8e49-4b90-a13a-28b1f303b804" providerId="ADAL" clId="{D48286DA-6F4D-4A84-8BA1-546DABF81C2A}" dt="2026-02-18T19:44:24.387" v="12242" actId="26606"/>
          <ac:spMkLst>
            <pc:docMk/>
            <pc:sldMk cId="3219778248" sldId="279"/>
            <ac:spMk id="11" creationId="{5E1FEFA6-7D4F-4746-AE64-D4D52FE76DC2}"/>
          </ac:spMkLst>
        </pc:spChg>
        <pc:spChg chg="add">
          <ac:chgData name="Lenahan, Bernadine CIV USARMY USAG (USA)" userId="a3c35019-8e49-4b90-a13a-28b1f303b804" providerId="ADAL" clId="{D48286DA-6F4D-4A84-8BA1-546DABF81C2A}" dt="2026-02-18T19:44:24.387" v="12242" actId="26606"/>
          <ac:spMkLst>
            <pc:docMk/>
            <pc:sldMk cId="3219778248" sldId="279"/>
            <ac:spMk id="13" creationId="{BF8DA3CF-9D4B-403A-9AD4-BB177DAB6CC1}"/>
          </ac:spMkLst>
        </pc:spChg>
      </pc:sldChg>
      <pc:sldChg chg="addSp modSp new mod setBg">
        <pc:chgData name="Lenahan, Bernadine CIV USARMY USAG (USA)" userId="a3c35019-8e49-4b90-a13a-28b1f303b804" providerId="ADAL" clId="{D48286DA-6F4D-4A84-8BA1-546DABF81C2A}" dt="2026-02-19T16:03:48.753" v="14109" actId="1076"/>
        <pc:sldMkLst>
          <pc:docMk/>
          <pc:sldMk cId="2027506726" sldId="280"/>
        </pc:sldMkLst>
        <pc:spChg chg="mod">
          <ac:chgData name="Lenahan, Bernadine CIV USARMY USAG (USA)" userId="a3c35019-8e49-4b90-a13a-28b1f303b804" providerId="ADAL" clId="{D48286DA-6F4D-4A84-8BA1-546DABF81C2A}" dt="2026-02-19T16:03:29.126" v="14106" actId="255"/>
          <ac:spMkLst>
            <pc:docMk/>
            <pc:sldMk cId="2027506726" sldId="280"/>
            <ac:spMk id="2" creationId="{3A618D07-A5E9-8051-6012-139052B79A4B}"/>
          </ac:spMkLst>
        </pc:spChg>
        <pc:spChg chg="mod">
          <ac:chgData name="Lenahan, Bernadine CIV USARMY USAG (USA)" userId="a3c35019-8e49-4b90-a13a-28b1f303b804" providerId="ADAL" clId="{D48286DA-6F4D-4A84-8BA1-546DABF81C2A}" dt="2026-02-19T16:03:48.753" v="14109" actId="1076"/>
          <ac:spMkLst>
            <pc:docMk/>
            <pc:sldMk cId="2027506726" sldId="280"/>
            <ac:spMk id="3" creationId="{2041EFE4-4199-EC81-5AD1-4EEF15893FCF}"/>
          </ac:spMkLst>
        </pc:spChg>
        <pc:spChg chg="mod">
          <ac:chgData name="Lenahan, Bernadine CIV USARMY USAG (USA)" userId="a3c35019-8e49-4b90-a13a-28b1f303b804" providerId="ADAL" clId="{D48286DA-6F4D-4A84-8BA1-546DABF81C2A}" dt="2026-02-18T19:44:27.490" v="12243" actId="26606"/>
          <ac:spMkLst>
            <pc:docMk/>
            <pc:sldMk cId="2027506726" sldId="280"/>
            <ac:spMk id="4" creationId="{68A11598-CE43-BF08-D1DB-09F990A8C979}"/>
          </ac:spMkLst>
        </pc:spChg>
        <pc:spChg chg="add">
          <ac:chgData name="Lenahan, Bernadine CIV USARMY USAG (USA)" userId="a3c35019-8e49-4b90-a13a-28b1f303b804" providerId="ADAL" clId="{D48286DA-6F4D-4A84-8BA1-546DABF81C2A}" dt="2026-02-18T19:44:27.490" v="12243" actId="26606"/>
          <ac:spMkLst>
            <pc:docMk/>
            <pc:sldMk cId="2027506726" sldId="280"/>
            <ac:spMk id="9" creationId="{EFF9146B-4CCD-4CDB-AB9C-458005307E6F}"/>
          </ac:spMkLst>
        </pc:spChg>
        <pc:spChg chg="add">
          <ac:chgData name="Lenahan, Bernadine CIV USARMY USAG (USA)" userId="a3c35019-8e49-4b90-a13a-28b1f303b804" providerId="ADAL" clId="{D48286DA-6F4D-4A84-8BA1-546DABF81C2A}" dt="2026-02-18T19:44:27.490" v="12243" actId="26606"/>
          <ac:spMkLst>
            <pc:docMk/>
            <pc:sldMk cId="2027506726" sldId="280"/>
            <ac:spMk id="11" creationId="{5E1FEFA6-7D4F-4746-AE64-D4D52FE76DC2}"/>
          </ac:spMkLst>
        </pc:spChg>
        <pc:spChg chg="add">
          <ac:chgData name="Lenahan, Bernadine CIV USARMY USAG (USA)" userId="a3c35019-8e49-4b90-a13a-28b1f303b804" providerId="ADAL" clId="{D48286DA-6F4D-4A84-8BA1-546DABF81C2A}" dt="2026-02-18T19:44:27.490" v="12243" actId="26606"/>
          <ac:spMkLst>
            <pc:docMk/>
            <pc:sldMk cId="2027506726" sldId="280"/>
            <ac:spMk id="13" creationId="{BF8DA3CF-9D4B-403A-9AD4-BB177DAB6CC1}"/>
          </ac:spMkLst>
        </pc:spChg>
      </pc:sldChg>
      <pc:sldChg chg="modSp new mod">
        <pc:chgData name="Lenahan, Bernadine CIV USARMY USAG (USA)" userId="a3c35019-8e49-4b90-a13a-28b1f303b804" providerId="ADAL" clId="{D48286DA-6F4D-4A84-8BA1-546DABF81C2A}" dt="2026-02-19T16:04:20.908" v="14116" actId="255"/>
        <pc:sldMkLst>
          <pc:docMk/>
          <pc:sldMk cId="70434048" sldId="281"/>
        </pc:sldMkLst>
        <pc:spChg chg="mod">
          <ac:chgData name="Lenahan, Bernadine CIV USARMY USAG (USA)" userId="a3c35019-8e49-4b90-a13a-28b1f303b804" providerId="ADAL" clId="{D48286DA-6F4D-4A84-8BA1-546DABF81C2A}" dt="2026-02-19T16:04:12.917" v="14115" actId="255"/>
          <ac:spMkLst>
            <pc:docMk/>
            <pc:sldMk cId="70434048" sldId="281"/>
            <ac:spMk id="2" creationId="{CCA66BD8-156B-7FD2-2806-A0A25BE5E8B3}"/>
          </ac:spMkLst>
        </pc:spChg>
        <pc:spChg chg="mod">
          <ac:chgData name="Lenahan, Bernadine CIV USARMY USAG (USA)" userId="a3c35019-8e49-4b90-a13a-28b1f303b804" providerId="ADAL" clId="{D48286DA-6F4D-4A84-8BA1-546DABF81C2A}" dt="2026-02-19T16:04:20.908" v="14116" actId="255"/>
          <ac:spMkLst>
            <pc:docMk/>
            <pc:sldMk cId="70434048" sldId="281"/>
            <ac:spMk id="3" creationId="{0FB6CAD1-B72B-DB49-32D5-9A18459DBCEE}"/>
          </ac:spMkLst>
        </pc:spChg>
      </pc:sldChg>
      <pc:sldChg chg="addSp modSp new mod setBg">
        <pc:chgData name="Lenahan, Bernadine CIV USARMY USAG (USA)" userId="a3c35019-8e49-4b90-a13a-28b1f303b804" providerId="ADAL" clId="{D48286DA-6F4D-4A84-8BA1-546DABF81C2A}" dt="2026-02-19T16:04:46.125" v="14123" actId="14100"/>
        <pc:sldMkLst>
          <pc:docMk/>
          <pc:sldMk cId="1355693570" sldId="282"/>
        </pc:sldMkLst>
        <pc:spChg chg="mod">
          <ac:chgData name="Lenahan, Bernadine CIV USARMY USAG (USA)" userId="a3c35019-8e49-4b90-a13a-28b1f303b804" providerId="ADAL" clId="{D48286DA-6F4D-4A84-8BA1-546DABF81C2A}" dt="2026-02-19T16:04:37.571" v="14120" actId="1076"/>
          <ac:spMkLst>
            <pc:docMk/>
            <pc:sldMk cId="1355693570" sldId="282"/>
            <ac:spMk id="2" creationId="{51567431-D4A9-CBDD-E04C-1CF9FE78E7F9}"/>
          </ac:spMkLst>
        </pc:spChg>
        <pc:spChg chg="mod">
          <ac:chgData name="Lenahan, Bernadine CIV USARMY USAG (USA)" userId="a3c35019-8e49-4b90-a13a-28b1f303b804" providerId="ADAL" clId="{D48286DA-6F4D-4A84-8BA1-546DABF81C2A}" dt="2026-02-19T16:04:46.125" v="14123" actId="14100"/>
          <ac:spMkLst>
            <pc:docMk/>
            <pc:sldMk cId="1355693570" sldId="282"/>
            <ac:spMk id="3" creationId="{17D0EBF8-5F2C-3DC0-05EF-1F899FE79426}"/>
          </ac:spMkLst>
        </pc:spChg>
        <pc:spChg chg="mod">
          <ac:chgData name="Lenahan, Bernadine CIV USARMY USAG (USA)" userId="a3c35019-8e49-4b90-a13a-28b1f303b804" providerId="ADAL" clId="{D48286DA-6F4D-4A84-8BA1-546DABF81C2A}" dt="2026-02-18T19:44:38.314" v="12244" actId="26606"/>
          <ac:spMkLst>
            <pc:docMk/>
            <pc:sldMk cId="1355693570" sldId="282"/>
            <ac:spMk id="4" creationId="{F7DAF68C-F7CD-5CAA-146F-7D061A4FDCA5}"/>
          </ac:spMkLst>
        </pc:spChg>
        <pc:spChg chg="add">
          <ac:chgData name="Lenahan, Bernadine CIV USARMY USAG (USA)" userId="a3c35019-8e49-4b90-a13a-28b1f303b804" providerId="ADAL" clId="{D48286DA-6F4D-4A84-8BA1-546DABF81C2A}" dt="2026-02-18T19:44:38.314" v="12244" actId="26606"/>
          <ac:spMkLst>
            <pc:docMk/>
            <pc:sldMk cId="1355693570" sldId="282"/>
            <ac:spMk id="9" creationId="{EFF9146B-4CCD-4CDB-AB9C-458005307E6F}"/>
          </ac:spMkLst>
        </pc:spChg>
        <pc:spChg chg="add">
          <ac:chgData name="Lenahan, Bernadine CIV USARMY USAG (USA)" userId="a3c35019-8e49-4b90-a13a-28b1f303b804" providerId="ADAL" clId="{D48286DA-6F4D-4A84-8BA1-546DABF81C2A}" dt="2026-02-18T19:44:38.314" v="12244" actId="26606"/>
          <ac:spMkLst>
            <pc:docMk/>
            <pc:sldMk cId="1355693570" sldId="282"/>
            <ac:spMk id="11" creationId="{5E1FEFA6-7D4F-4746-AE64-D4D52FE76DC2}"/>
          </ac:spMkLst>
        </pc:spChg>
        <pc:spChg chg="add">
          <ac:chgData name="Lenahan, Bernadine CIV USARMY USAG (USA)" userId="a3c35019-8e49-4b90-a13a-28b1f303b804" providerId="ADAL" clId="{D48286DA-6F4D-4A84-8BA1-546DABF81C2A}" dt="2026-02-18T19:44:38.314" v="12244" actId="26606"/>
          <ac:spMkLst>
            <pc:docMk/>
            <pc:sldMk cId="1355693570" sldId="282"/>
            <ac:spMk id="13" creationId="{BF8DA3CF-9D4B-403A-9AD4-BB177DAB6CC1}"/>
          </ac:spMkLst>
        </pc:spChg>
      </pc:sldChg>
      <pc:sldChg chg="addSp modSp new mod setBg">
        <pc:chgData name="Lenahan, Bernadine CIV USARMY USAG (USA)" userId="a3c35019-8e49-4b90-a13a-28b1f303b804" providerId="ADAL" clId="{D48286DA-6F4D-4A84-8BA1-546DABF81C2A}" dt="2026-02-19T16:05:27.357" v="14130" actId="255"/>
        <pc:sldMkLst>
          <pc:docMk/>
          <pc:sldMk cId="2938038661" sldId="283"/>
        </pc:sldMkLst>
        <pc:spChg chg="mod">
          <ac:chgData name="Lenahan, Bernadine CIV USARMY USAG (USA)" userId="a3c35019-8e49-4b90-a13a-28b1f303b804" providerId="ADAL" clId="{D48286DA-6F4D-4A84-8BA1-546DABF81C2A}" dt="2026-02-19T16:05:11.125" v="14128" actId="255"/>
          <ac:spMkLst>
            <pc:docMk/>
            <pc:sldMk cId="2938038661" sldId="283"/>
            <ac:spMk id="2" creationId="{98117BA8-2704-8951-EB3B-8D4EA3A5131B}"/>
          </ac:spMkLst>
        </pc:spChg>
        <pc:spChg chg="mod">
          <ac:chgData name="Lenahan, Bernadine CIV USARMY USAG (USA)" userId="a3c35019-8e49-4b90-a13a-28b1f303b804" providerId="ADAL" clId="{D48286DA-6F4D-4A84-8BA1-546DABF81C2A}" dt="2026-02-19T16:05:27.357" v="14130" actId="255"/>
          <ac:spMkLst>
            <pc:docMk/>
            <pc:sldMk cId="2938038661" sldId="283"/>
            <ac:spMk id="3" creationId="{A8524AF2-E448-81F0-A13B-9AE933ECBE00}"/>
          </ac:spMkLst>
        </pc:spChg>
        <pc:spChg chg="mod">
          <ac:chgData name="Lenahan, Bernadine CIV USARMY USAG (USA)" userId="a3c35019-8e49-4b90-a13a-28b1f303b804" providerId="ADAL" clId="{D48286DA-6F4D-4A84-8BA1-546DABF81C2A}" dt="2026-02-18T19:44:41.373" v="12245" actId="26606"/>
          <ac:spMkLst>
            <pc:docMk/>
            <pc:sldMk cId="2938038661" sldId="283"/>
            <ac:spMk id="4" creationId="{B7E9DEA5-E412-9F6D-7587-A1134CBCF7B4}"/>
          </ac:spMkLst>
        </pc:spChg>
        <pc:spChg chg="add">
          <ac:chgData name="Lenahan, Bernadine CIV USARMY USAG (USA)" userId="a3c35019-8e49-4b90-a13a-28b1f303b804" providerId="ADAL" clId="{D48286DA-6F4D-4A84-8BA1-546DABF81C2A}" dt="2026-02-18T19:44:41.373" v="12245" actId="26606"/>
          <ac:spMkLst>
            <pc:docMk/>
            <pc:sldMk cId="2938038661" sldId="283"/>
            <ac:spMk id="9" creationId="{EFF9146B-4CCD-4CDB-AB9C-458005307E6F}"/>
          </ac:spMkLst>
        </pc:spChg>
        <pc:spChg chg="add">
          <ac:chgData name="Lenahan, Bernadine CIV USARMY USAG (USA)" userId="a3c35019-8e49-4b90-a13a-28b1f303b804" providerId="ADAL" clId="{D48286DA-6F4D-4A84-8BA1-546DABF81C2A}" dt="2026-02-18T19:44:41.373" v="12245" actId="26606"/>
          <ac:spMkLst>
            <pc:docMk/>
            <pc:sldMk cId="2938038661" sldId="283"/>
            <ac:spMk id="11" creationId="{5E1FEFA6-7D4F-4746-AE64-D4D52FE76DC2}"/>
          </ac:spMkLst>
        </pc:spChg>
        <pc:spChg chg="add">
          <ac:chgData name="Lenahan, Bernadine CIV USARMY USAG (USA)" userId="a3c35019-8e49-4b90-a13a-28b1f303b804" providerId="ADAL" clId="{D48286DA-6F4D-4A84-8BA1-546DABF81C2A}" dt="2026-02-18T19:44:41.373" v="12245" actId="26606"/>
          <ac:spMkLst>
            <pc:docMk/>
            <pc:sldMk cId="2938038661" sldId="283"/>
            <ac:spMk id="13" creationId="{BF8DA3CF-9D4B-403A-9AD4-BB177DAB6CC1}"/>
          </ac:spMkLst>
        </pc:spChg>
      </pc:sldChg>
      <pc:sldChg chg="addSp modSp new mod ord setBg">
        <pc:chgData name="Lenahan, Bernadine CIV USARMY USAG (USA)" userId="a3c35019-8e49-4b90-a13a-28b1f303b804" providerId="ADAL" clId="{D48286DA-6F4D-4A84-8BA1-546DABF81C2A}" dt="2026-02-19T16:08:06.349" v="14164" actId="14100"/>
        <pc:sldMkLst>
          <pc:docMk/>
          <pc:sldMk cId="2720519651" sldId="284"/>
        </pc:sldMkLst>
        <pc:spChg chg="mod">
          <ac:chgData name="Lenahan, Bernadine CIV USARMY USAG (USA)" userId="a3c35019-8e49-4b90-a13a-28b1f303b804" providerId="ADAL" clId="{D48286DA-6F4D-4A84-8BA1-546DABF81C2A}" dt="2026-02-18T20:45:44.748" v="12812" actId="1076"/>
          <ac:spMkLst>
            <pc:docMk/>
            <pc:sldMk cId="2720519651" sldId="284"/>
            <ac:spMk id="2" creationId="{C2EC3B30-AF78-7C4C-E1AF-C5A2A5FA0D1B}"/>
          </ac:spMkLst>
        </pc:spChg>
        <pc:spChg chg="mod">
          <ac:chgData name="Lenahan, Bernadine CIV USARMY USAG (USA)" userId="a3c35019-8e49-4b90-a13a-28b1f303b804" providerId="ADAL" clId="{D48286DA-6F4D-4A84-8BA1-546DABF81C2A}" dt="2026-02-19T16:08:06.349" v="14164" actId="14100"/>
          <ac:spMkLst>
            <pc:docMk/>
            <pc:sldMk cId="2720519651" sldId="284"/>
            <ac:spMk id="3" creationId="{FD0AA382-4E98-5F88-36A1-F6990751C526}"/>
          </ac:spMkLst>
        </pc:spChg>
        <pc:spChg chg="mod">
          <ac:chgData name="Lenahan, Bernadine CIV USARMY USAG (USA)" userId="a3c35019-8e49-4b90-a13a-28b1f303b804" providerId="ADAL" clId="{D48286DA-6F4D-4A84-8BA1-546DABF81C2A}" dt="2026-02-18T19:51:14.935" v="12789" actId="26606"/>
          <ac:spMkLst>
            <pc:docMk/>
            <pc:sldMk cId="2720519651" sldId="284"/>
            <ac:spMk id="4" creationId="{3AA097BC-A29D-8171-25B1-C252C1736699}"/>
          </ac:spMkLst>
        </pc:spChg>
        <pc:spChg chg="add">
          <ac:chgData name="Lenahan, Bernadine CIV USARMY USAG (USA)" userId="a3c35019-8e49-4b90-a13a-28b1f303b804" providerId="ADAL" clId="{D48286DA-6F4D-4A84-8BA1-546DABF81C2A}" dt="2026-02-18T19:51:14.935" v="12789" actId="26606"/>
          <ac:spMkLst>
            <pc:docMk/>
            <pc:sldMk cId="2720519651" sldId="284"/>
            <ac:spMk id="9" creationId="{EFF9146B-4CCD-4CDB-AB9C-458005307E6F}"/>
          </ac:spMkLst>
        </pc:spChg>
        <pc:spChg chg="add">
          <ac:chgData name="Lenahan, Bernadine CIV USARMY USAG (USA)" userId="a3c35019-8e49-4b90-a13a-28b1f303b804" providerId="ADAL" clId="{D48286DA-6F4D-4A84-8BA1-546DABF81C2A}" dt="2026-02-18T19:51:14.935" v="12789" actId="26606"/>
          <ac:spMkLst>
            <pc:docMk/>
            <pc:sldMk cId="2720519651" sldId="284"/>
            <ac:spMk id="11" creationId="{5E1FEFA6-7D4F-4746-AE64-D4D52FE76DC2}"/>
          </ac:spMkLst>
        </pc:spChg>
        <pc:spChg chg="add">
          <ac:chgData name="Lenahan, Bernadine CIV USARMY USAG (USA)" userId="a3c35019-8e49-4b90-a13a-28b1f303b804" providerId="ADAL" clId="{D48286DA-6F4D-4A84-8BA1-546DABF81C2A}" dt="2026-02-18T19:51:14.935" v="12789" actId="26606"/>
          <ac:spMkLst>
            <pc:docMk/>
            <pc:sldMk cId="2720519651" sldId="284"/>
            <ac:spMk id="13" creationId="{BF8DA3CF-9D4B-403A-9AD4-BB177DAB6CC1}"/>
          </ac:spMkLst>
        </pc:spChg>
      </pc:sldChg>
      <pc:sldChg chg="addSp delSp modSp new mod setBg">
        <pc:chgData name="Lenahan, Bernadine CIV USARMY USAG (USA)" userId="a3c35019-8e49-4b90-a13a-28b1f303b804" providerId="ADAL" clId="{D48286DA-6F4D-4A84-8BA1-546DABF81C2A}" dt="2026-02-18T20:46:16.258" v="12820" actId="1076"/>
        <pc:sldMkLst>
          <pc:docMk/>
          <pc:sldMk cId="3228972148" sldId="285"/>
        </pc:sldMkLst>
        <pc:spChg chg="del">
          <ac:chgData name="Lenahan, Bernadine CIV USARMY USAG (USA)" userId="a3c35019-8e49-4b90-a13a-28b1f303b804" providerId="ADAL" clId="{D48286DA-6F4D-4A84-8BA1-546DABF81C2A}" dt="2026-02-18T19:50:30.494" v="12767" actId="21"/>
          <ac:spMkLst>
            <pc:docMk/>
            <pc:sldMk cId="3228972148" sldId="285"/>
            <ac:spMk id="2" creationId="{F2C23ECB-A142-4D11-7D38-8036D9CBDE76}"/>
          </ac:spMkLst>
        </pc:spChg>
        <pc:spChg chg="mod">
          <ac:chgData name="Lenahan, Bernadine CIV USARMY USAG (USA)" userId="a3c35019-8e49-4b90-a13a-28b1f303b804" providerId="ADAL" clId="{D48286DA-6F4D-4A84-8BA1-546DABF81C2A}" dt="2026-02-18T20:46:16.258" v="12820" actId="1076"/>
          <ac:spMkLst>
            <pc:docMk/>
            <pc:sldMk cId="3228972148" sldId="285"/>
            <ac:spMk id="3" creationId="{E20A3B66-42F1-0E02-6607-0EBB1F90587E}"/>
          </ac:spMkLst>
        </pc:spChg>
        <pc:spChg chg="mod">
          <ac:chgData name="Lenahan, Bernadine CIV USARMY USAG (USA)" userId="a3c35019-8e49-4b90-a13a-28b1f303b804" providerId="ADAL" clId="{D48286DA-6F4D-4A84-8BA1-546DABF81C2A}" dt="2026-02-18T19:51:43.608" v="12792" actId="26606"/>
          <ac:spMkLst>
            <pc:docMk/>
            <pc:sldMk cId="3228972148" sldId="285"/>
            <ac:spMk id="4" creationId="{077BE025-4369-3DEF-465E-00F3FB50B24A}"/>
          </ac:spMkLst>
        </pc:spChg>
        <pc:spChg chg="add">
          <ac:chgData name="Lenahan, Bernadine CIV USARMY USAG (USA)" userId="a3c35019-8e49-4b90-a13a-28b1f303b804" providerId="ADAL" clId="{D48286DA-6F4D-4A84-8BA1-546DABF81C2A}" dt="2026-02-18T19:51:43.608" v="12792" actId="26606"/>
          <ac:spMkLst>
            <pc:docMk/>
            <pc:sldMk cId="3228972148" sldId="285"/>
            <ac:spMk id="9" creationId="{A9CD6474-47AA-4D47-AF35-32FA3089BDD1}"/>
          </ac:spMkLst>
        </pc:spChg>
        <pc:spChg chg="add">
          <ac:chgData name="Lenahan, Bernadine CIV USARMY USAG (USA)" userId="a3c35019-8e49-4b90-a13a-28b1f303b804" providerId="ADAL" clId="{D48286DA-6F4D-4A84-8BA1-546DABF81C2A}" dt="2026-02-18T19:51:43.608" v="12792" actId="26606"/>
          <ac:spMkLst>
            <pc:docMk/>
            <pc:sldMk cId="3228972148" sldId="285"/>
            <ac:spMk id="11" creationId="{5E1FEFA6-7D4F-4746-AE64-D4D52FE76DC2}"/>
          </ac:spMkLst>
        </pc:spChg>
        <pc:spChg chg="add">
          <ac:chgData name="Lenahan, Bernadine CIV USARMY USAG (USA)" userId="a3c35019-8e49-4b90-a13a-28b1f303b804" providerId="ADAL" clId="{D48286DA-6F4D-4A84-8BA1-546DABF81C2A}" dt="2026-02-18T19:51:43.608" v="12792" actId="26606"/>
          <ac:spMkLst>
            <pc:docMk/>
            <pc:sldMk cId="3228972148" sldId="285"/>
            <ac:spMk id="13" creationId="{BF8DA3CF-9D4B-403A-9AD4-BB177DAB6CC1}"/>
          </ac:spMkLst>
        </pc:spChg>
      </pc:sldChg>
      <pc:sldChg chg="addSp modSp new mod setBg">
        <pc:chgData name="Lenahan, Bernadine CIV USARMY USAG (USA)" userId="a3c35019-8e49-4b90-a13a-28b1f303b804" providerId="ADAL" clId="{D48286DA-6F4D-4A84-8BA1-546DABF81C2A}" dt="2026-02-19T15:02:19.319" v="13716" actId="1076"/>
        <pc:sldMkLst>
          <pc:docMk/>
          <pc:sldMk cId="1721357854" sldId="286"/>
        </pc:sldMkLst>
        <pc:spChg chg="mod">
          <ac:chgData name="Lenahan, Bernadine CIV USARMY USAG (USA)" userId="a3c35019-8e49-4b90-a13a-28b1f303b804" providerId="ADAL" clId="{D48286DA-6F4D-4A84-8BA1-546DABF81C2A}" dt="2026-02-19T15:02:19.319" v="13716" actId="1076"/>
          <ac:spMkLst>
            <pc:docMk/>
            <pc:sldMk cId="1721357854" sldId="286"/>
            <ac:spMk id="2" creationId="{C9F2D526-C17C-6D83-9FB7-8226414FCB36}"/>
          </ac:spMkLst>
        </pc:spChg>
        <pc:spChg chg="mod">
          <ac:chgData name="Lenahan, Bernadine CIV USARMY USAG (USA)" userId="a3c35019-8e49-4b90-a13a-28b1f303b804" providerId="ADAL" clId="{D48286DA-6F4D-4A84-8BA1-546DABF81C2A}" dt="2026-02-19T15:02:14.118" v="13715" actId="255"/>
          <ac:spMkLst>
            <pc:docMk/>
            <pc:sldMk cId="1721357854" sldId="286"/>
            <ac:spMk id="3" creationId="{53D1B934-F32C-BE12-A7E9-0BD39F6F62D5}"/>
          </ac:spMkLst>
        </pc:spChg>
        <pc:spChg chg="mod">
          <ac:chgData name="Lenahan, Bernadine CIV USARMY USAG (USA)" userId="a3c35019-8e49-4b90-a13a-28b1f303b804" providerId="ADAL" clId="{D48286DA-6F4D-4A84-8BA1-546DABF81C2A}" dt="2026-02-19T15:01:52.692" v="13710" actId="26606"/>
          <ac:spMkLst>
            <pc:docMk/>
            <pc:sldMk cId="1721357854" sldId="286"/>
            <ac:spMk id="4" creationId="{DA26DADA-322B-4D80-8D77-E132A9C7E74E}"/>
          </ac:spMkLst>
        </pc:spChg>
        <pc:spChg chg="add">
          <ac:chgData name="Lenahan, Bernadine CIV USARMY USAG (USA)" userId="a3c35019-8e49-4b90-a13a-28b1f303b804" providerId="ADAL" clId="{D48286DA-6F4D-4A84-8BA1-546DABF81C2A}" dt="2026-02-19T15:01:52.692" v="13710" actId="26606"/>
          <ac:spMkLst>
            <pc:docMk/>
            <pc:sldMk cId="1721357854" sldId="286"/>
            <ac:spMk id="9" creationId="{A9CD6474-47AA-4D47-AF35-32FA3089BDD1}"/>
          </ac:spMkLst>
        </pc:spChg>
        <pc:spChg chg="add">
          <ac:chgData name="Lenahan, Bernadine CIV USARMY USAG (USA)" userId="a3c35019-8e49-4b90-a13a-28b1f303b804" providerId="ADAL" clId="{D48286DA-6F4D-4A84-8BA1-546DABF81C2A}" dt="2026-02-19T15:01:52.692" v="13710" actId="26606"/>
          <ac:spMkLst>
            <pc:docMk/>
            <pc:sldMk cId="1721357854" sldId="286"/>
            <ac:spMk id="11" creationId="{5E1FEFA6-7D4F-4746-AE64-D4D52FE76DC2}"/>
          </ac:spMkLst>
        </pc:spChg>
        <pc:spChg chg="add">
          <ac:chgData name="Lenahan, Bernadine CIV USARMY USAG (USA)" userId="a3c35019-8e49-4b90-a13a-28b1f303b804" providerId="ADAL" clId="{D48286DA-6F4D-4A84-8BA1-546DABF81C2A}" dt="2026-02-19T15:01:52.692" v="13710" actId="26606"/>
          <ac:spMkLst>
            <pc:docMk/>
            <pc:sldMk cId="1721357854" sldId="286"/>
            <ac:spMk id="13" creationId="{BF8DA3CF-9D4B-403A-9AD4-BB177DAB6CC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BD9235-07D2-4E64-AF7C-DD8E766F125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7D598063-8B52-4D20-AB0D-63956033E042}">
      <dgm:prSet/>
      <dgm:spPr/>
      <dgm:t>
        <a:bodyPr/>
        <a:lstStyle/>
        <a:p>
          <a:r>
            <a:rPr lang="en-US"/>
            <a:t>Get a Higher Education at a Lower Cost </a:t>
          </a:r>
        </a:p>
      </dgm:t>
    </dgm:pt>
    <dgm:pt modelId="{5D150946-0367-4140-B9D4-C6A3EC8D51F3}" type="parTrans" cxnId="{674F3144-93B2-4E0E-A4E5-ECCD41C5AD83}">
      <dgm:prSet/>
      <dgm:spPr/>
      <dgm:t>
        <a:bodyPr/>
        <a:lstStyle/>
        <a:p>
          <a:endParaRPr lang="en-US"/>
        </a:p>
      </dgm:t>
    </dgm:pt>
    <dgm:pt modelId="{040A635E-9887-49E5-A473-3D8DD1EF132A}" type="sibTrans" cxnId="{674F3144-93B2-4E0E-A4E5-ECCD41C5AD83}">
      <dgm:prSet/>
      <dgm:spPr/>
      <dgm:t>
        <a:bodyPr/>
        <a:lstStyle/>
        <a:p>
          <a:endParaRPr lang="en-US"/>
        </a:p>
      </dgm:t>
    </dgm:pt>
    <dgm:pt modelId="{F0D7324C-31EB-4F27-9AE1-613CA6827211}">
      <dgm:prSet/>
      <dgm:spPr/>
      <dgm:t>
        <a:bodyPr/>
        <a:lstStyle/>
        <a:p>
          <a:r>
            <a:rPr lang="en-US"/>
            <a:t>Health Care</a:t>
          </a:r>
        </a:p>
      </dgm:t>
    </dgm:pt>
    <dgm:pt modelId="{6F482F26-C434-4740-9655-8A6CE176EFA5}" type="parTrans" cxnId="{5CC73308-16D9-4D0D-A7F1-BA81BDB7FBB7}">
      <dgm:prSet/>
      <dgm:spPr/>
      <dgm:t>
        <a:bodyPr/>
        <a:lstStyle/>
        <a:p>
          <a:endParaRPr lang="en-US"/>
        </a:p>
      </dgm:t>
    </dgm:pt>
    <dgm:pt modelId="{B4F46296-3789-42B5-A28E-991A261D6141}" type="sibTrans" cxnId="{5CC73308-16D9-4D0D-A7F1-BA81BDB7FBB7}">
      <dgm:prSet/>
      <dgm:spPr/>
      <dgm:t>
        <a:bodyPr/>
        <a:lstStyle/>
        <a:p>
          <a:endParaRPr lang="en-US"/>
        </a:p>
      </dgm:t>
    </dgm:pt>
    <dgm:pt modelId="{7316FB6E-D951-45E8-A6C3-24A5B2898393}">
      <dgm:prSet/>
      <dgm:spPr/>
      <dgm:t>
        <a:bodyPr/>
        <a:lstStyle/>
        <a:p>
          <a:r>
            <a:rPr lang="en-US"/>
            <a:t>Money &amp; Pay</a:t>
          </a:r>
        </a:p>
      </dgm:t>
    </dgm:pt>
    <dgm:pt modelId="{E5EEA2FC-5719-4DB2-8DAC-C51D40A797CA}" type="parTrans" cxnId="{DE199CED-C886-4D86-8561-68433161E077}">
      <dgm:prSet/>
      <dgm:spPr/>
      <dgm:t>
        <a:bodyPr/>
        <a:lstStyle/>
        <a:p>
          <a:endParaRPr lang="en-US"/>
        </a:p>
      </dgm:t>
    </dgm:pt>
    <dgm:pt modelId="{E4811685-DB64-42FC-802D-AB0B646E3AF1}" type="sibTrans" cxnId="{DE199CED-C886-4D86-8561-68433161E077}">
      <dgm:prSet/>
      <dgm:spPr/>
      <dgm:t>
        <a:bodyPr/>
        <a:lstStyle/>
        <a:p>
          <a:endParaRPr lang="en-US"/>
        </a:p>
      </dgm:t>
    </dgm:pt>
    <dgm:pt modelId="{ADBE626C-5D26-44F3-BA71-9DC7A0B76249}">
      <dgm:prSet/>
      <dgm:spPr/>
      <dgm:t>
        <a:bodyPr/>
        <a:lstStyle/>
        <a:p>
          <a:r>
            <a:rPr lang="en-US"/>
            <a:t>Home Loans</a:t>
          </a:r>
        </a:p>
      </dgm:t>
    </dgm:pt>
    <dgm:pt modelId="{0471012C-24EA-4553-A711-A024ECB0C891}" type="parTrans" cxnId="{9963693C-D3E9-4CF4-9E42-8320146F61A7}">
      <dgm:prSet/>
      <dgm:spPr/>
      <dgm:t>
        <a:bodyPr/>
        <a:lstStyle/>
        <a:p>
          <a:endParaRPr lang="en-US"/>
        </a:p>
      </dgm:t>
    </dgm:pt>
    <dgm:pt modelId="{EEBFDBBB-DF56-4C96-9EF2-A0A18352D1CF}" type="sibTrans" cxnId="{9963693C-D3E9-4CF4-9E42-8320146F61A7}">
      <dgm:prSet/>
      <dgm:spPr/>
      <dgm:t>
        <a:bodyPr/>
        <a:lstStyle/>
        <a:p>
          <a:endParaRPr lang="en-US"/>
        </a:p>
      </dgm:t>
    </dgm:pt>
    <dgm:pt modelId="{682E4AE6-C751-4778-BE45-3B6D29C4EB84}">
      <dgm:prSet/>
      <dgm:spPr/>
      <dgm:t>
        <a:bodyPr/>
        <a:lstStyle/>
        <a:p>
          <a:r>
            <a:rPr lang="en-US"/>
            <a:t>Family Benefits</a:t>
          </a:r>
        </a:p>
      </dgm:t>
    </dgm:pt>
    <dgm:pt modelId="{63D2CDCA-5FD4-46A6-AB20-CA7A980955E8}" type="parTrans" cxnId="{80876C6B-79D2-499F-8594-25BBE1EF50EA}">
      <dgm:prSet/>
      <dgm:spPr/>
      <dgm:t>
        <a:bodyPr/>
        <a:lstStyle/>
        <a:p>
          <a:endParaRPr lang="en-US"/>
        </a:p>
      </dgm:t>
    </dgm:pt>
    <dgm:pt modelId="{8E3142BE-7753-4B04-876D-6F0A0BB06F2D}" type="sibTrans" cxnId="{80876C6B-79D2-499F-8594-25BBE1EF50EA}">
      <dgm:prSet/>
      <dgm:spPr/>
      <dgm:t>
        <a:bodyPr/>
        <a:lstStyle/>
        <a:p>
          <a:endParaRPr lang="en-US"/>
        </a:p>
      </dgm:t>
    </dgm:pt>
    <dgm:pt modelId="{6B79A907-2B0D-4520-AE96-3C9EB7233954}">
      <dgm:prSet/>
      <dgm:spPr/>
      <dgm:t>
        <a:bodyPr/>
        <a:lstStyle/>
        <a:p>
          <a:r>
            <a:rPr lang="en-US"/>
            <a:t>Veteran Benefits</a:t>
          </a:r>
        </a:p>
      </dgm:t>
    </dgm:pt>
    <dgm:pt modelId="{3F6310E0-249C-44B4-81C3-C7DBD2541965}" type="parTrans" cxnId="{53A4B8F8-59E3-4DCE-9D9D-1181A8ED96B2}">
      <dgm:prSet/>
      <dgm:spPr/>
      <dgm:t>
        <a:bodyPr/>
        <a:lstStyle/>
        <a:p>
          <a:endParaRPr lang="en-US"/>
        </a:p>
      </dgm:t>
    </dgm:pt>
    <dgm:pt modelId="{F881DB0A-4C7B-49F0-9D41-D373F2EE9FFE}" type="sibTrans" cxnId="{53A4B8F8-59E3-4DCE-9D9D-1181A8ED96B2}">
      <dgm:prSet/>
      <dgm:spPr/>
      <dgm:t>
        <a:bodyPr/>
        <a:lstStyle/>
        <a:p>
          <a:endParaRPr lang="en-US"/>
        </a:p>
      </dgm:t>
    </dgm:pt>
    <dgm:pt modelId="{F9F2E22B-7AC6-4890-8AB9-EF63B86EF320}" type="pres">
      <dgm:prSet presAssocID="{AEBD9235-07D2-4E64-AF7C-DD8E766F1256}" presName="linear" presStyleCnt="0">
        <dgm:presLayoutVars>
          <dgm:animLvl val="lvl"/>
          <dgm:resizeHandles val="exact"/>
        </dgm:presLayoutVars>
      </dgm:prSet>
      <dgm:spPr/>
    </dgm:pt>
    <dgm:pt modelId="{AAD694F0-59BE-422D-8BBA-BD1767F3266B}" type="pres">
      <dgm:prSet presAssocID="{7D598063-8B52-4D20-AB0D-63956033E042}" presName="parentText" presStyleLbl="node1" presStyleIdx="0" presStyleCnt="6">
        <dgm:presLayoutVars>
          <dgm:chMax val="0"/>
          <dgm:bulletEnabled val="1"/>
        </dgm:presLayoutVars>
      </dgm:prSet>
      <dgm:spPr/>
    </dgm:pt>
    <dgm:pt modelId="{36449212-01F0-4C92-81CE-9FF942B3E93C}" type="pres">
      <dgm:prSet presAssocID="{040A635E-9887-49E5-A473-3D8DD1EF132A}" presName="spacer" presStyleCnt="0"/>
      <dgm:spPr/>
    </dgm:pt>
    <dgm:pt modelId="{6B4168BF-A30C-45D6-ADBF-F80FBA735E81}" type="pres">
      <dgm:prSet presAssocID="{F0D7324C-31EB-4F27-9AE1-613CA6827211}" presName="parentText" presStyleLbl="node1" presStyleIdx="1" presStyleCnt="6">
        <dgm:presLayoutVars>
          <dgm:chMax val="0"/>
          <dgm:bulletEnabled val="1"/>
        </dgm:presLayoutVars>
      </dgm:prSet>
      <dgm:spPr/>
    </dgm:pt>
    <dgm:pt modelId="{52EA2BF2-177C-4037-A6FD-154EE89680B7}" type="pres">
      <dgm:prSet presAssocID="{B4F46296-3789-42B5-A28E-991A261D6141}" presName="spacer" presStyleCnt="0"/>
      <dgm:spPr/>
    </dgm:pt>
    <dgm:pt modelId="{3E017D4F-32FC-4B82-B4F1-3F84C3F078D5}" type="pres">
      <dgm:prSet presAssocID="{7316FB6E-D951-45E8-A6C3-24A5B2898393}" presName="parentText" presStyleLbl="node1" presStyleIdx="2" presStyleCnt="6">
        <dgm:presLayoutVars>
          <dgm:chMax val="0"/>
          <dgm:bulletEnabled val="1"/>
        </dgm:presLayoutVars>
      </dgm:prSet>
      <dgm:spPr/>
    </dgm:pt>
    <dgm:pt modelId="{7D799178-D53F-4AD7-B1BB-74D87CD05BC4}" type="pres">
      <dgm:prSet presAssocID="{E4811685-DB64-42FC-802D-AB0B646E3AF1}" presName="spacer" presStyleCnt="0"/>
      <dgm:spPr/>
    </dgm:pt>
    <dgm:pt modelId="{02787B4F-FAB5-4500-B165-5AB0BDDE3E19}" type="pres">
      <dgm:prSet presAssocID="{ADBE626C-5D26-44F3-BA71-9DC7A0B76249}" presName="parentText" presStyleLbl="node1" presStyleIdx="3" presStyleCnt="6">
        <dgm:presLayoutVars>
          <dgm:chMax val="0"/>
          <dgm:bulletEnabled val="1"/>
        </dgm:presLayoutVars>
      </dgm:prSet>
      <dgm:spPr/>
    </dgm:pt>
    <dgm:pt modelId="{C3EF9FAA-F6CE-4E55-B55E-BA719AFE603F}" type="pres">
      <dgm:prSet presAssocID="{EEBFDBBB-DF56-4C96-9EF2-A0A18352D1CF}" presName="spacer" presStyleCnt="0"/>
      <dgm:spPr/>
    </dgm:pt>
    <dgm:pt modelId="{8A366C3A-52AC-4CE2-829E-0E14302D8876}" type="pres">
      <dgm:prSet presAssocID="{682E4AE6-C751-4778-BE45-3B6D29C4EB84}" presName="parentText" presStyleLbl="node1" presStyleIdx="4" presStyleCnt="6">
        <dgm:presLayoutVars>
          <dgm:chMax val="0"/>
          <dgm:bulletEnabled val="1"/>
        </dgm:presLayoutVars>
      </dgm:prSet>
      <dgm:spPr/>
    </dgm:pt>
    <dgm:pt modelId="{8C1FE247-FF8B-43C7-90BB-F026046A8F34}" type="pres">
      <dgm:prSet presAssocID="{8E3142BE-7753-4B04-876D-6F0A0BB06F2D}" presName="spacer" presStyleCnt="0"/>
      <dgm:spPr/>
    </dgm:pt>
    <dgm:pt modelId="{4C69EEF5-4223-4B21-8406-E058615D00A8}" type="pres">
      <dgm:prSet presAssocID="{6B79A907-2B0D-4520-AE96-3C9EB7233954}" presName="parentText" presStyleLbl="node1" presStyleIdx="5" presStyleCnt="6">
        <dgm:presLayoutVars>
          <dgm:chMax val="0"/>
          <dgm:bulletEnabled val="1"/>
        </dgm:presLayoutVars>
      </dgm:prSet>
      <dgm:spPr/>
    </dgm:pt>
  </dgm:ptLst>
  <dgm:cxnLst>
    <dgm:cxn modelId="{5CC73308-16D9-4D0D-A7F1-BA81BDB7FBB7}" srcId="{AEBD9235-07D2-4E64-AF7C-DD8E766F1256}" destId="{F0D7324C-31EB-4F27-9AE1-613CA6827211}" srcOrd="1" destOrd="0" parTransId="{6F482F26-C434-4740-9655-8A6CE176EFA5}" sibTransId="{B4F46296-3789-42B5-A28E-991A261D6141}"/>
    <dgm:cxn modelId="{EE7D1A1A-6596-466F-9266-CAC4C41C5074}" type="presOf" srcId="{682E4AE6-C751-4778-BE45-3B6D29C4EB84}" destId="{8A366C3A-52AC-4CE2-829E-0E14302D8876}" srcOrd="0" destOrd="0" presId="urn:microsoft.com/office/officeart/2005/8/layout/vList2"/>
    <dgm:cxn modelId="{31682531-6CBA-4A6F-A76C-0BA60C46168D}" type="presOf" srcId="{7316FB6E-D951-45E8-A6C3-24A5B2898393}" destId="{3E017D4F-32FC-4B82-B4F1-3F84C3F078D5}" srcOrd="0" destOrd="0" presId="urn:microsoft.com/office/officeart/2005/8/layout/vList2"/>
    <dgm:cxn modelId="{FCCCCA36-1D95-43F2-A6BD-A88D885B02E6}" type="presOf" srcId="{6B79A907-2B0D-4520-AE96-3C9EB7233954}" destId="{4C69EEF5-4223-4B21-8406-E058615D00A8}" srcOrd="0" destOrd="0" presId="urn:microsoft.com/office/officeart/2005/8/layout/vList2"/>
    <dgm:cxn modelId="{9963693C-D3E9-4CF4-9E42-8320146F61A7}" srcId="{AEBD9235-07D2-4E64-AF7C-DD8E766F1256}" destId="{ADBE626C-5D26-44F3-BA71-9DC7A0B76249}" srcOrd="3" destOrd="0" parTransId="{0471012C-24EA-4553-A711-A024ECB0C891}" sibTransId="{EEBFDBBB-DF56-4C96-9EF2-A0A18352D1CF}"/>
    <dgm:cxn modelId="{674F3144-93B2-4E0E-A4E5-ECCD41C5AD83}" srcId="{AEBD9235-07D2-4E64-AF7C-DD8E766F1256}" destId="{7D598063-8B52-4D20-AB0D-63956033E042}" srcOrd="0" destOrd="0" parTransId="{5D150946-0367-4140-B9D4-C6A3EC8D51F3}" sibTransId="{040A635E-9887-49E5-A473-3D8DD1EF132A}"/>
    <dgm:cxn modelId="{80876C6B-79D2-499F-8594-25BBE1EF50EA}" srcId="{AEBD9235-07D2-4E64-AF7C-DD8E766F1256}" destId="{682E4AE6-C751-4778-BE45-3B6D29C4EB84}" srcOrd="4" destOrd="0" parTransId="{63D2CDCA-5FD4-46A6-AB20-CA7A980955E8}" sibTransId="{8E3142BE-7753-4B04-876D-6F0A0BB06F2D}"/>
    <dgm:cxn modelId="{9953A051-A179-43D9-A824-25B4E71EB149}" type="presOf" srcId="{7D598063-8B52-4D20-AB0D-63956033E042}" destId="{AAD694F0-59BE-422D-8BBA-BD1767F3266B}" srcOrd="0" destOrd="0" presId="urn:microsoft.com/office/officeart/2005/8/layout/vList2"/>
    <dgm:cxn modelId="{2651F790-D77D-4FFC-906E-E02F4048FCFD}" type="presOf" srcId="{AEBD9235-07D2-4E64-AF7C-DD8E766F1256}" destId="{F9F2E22B-7AC6-4890-8AB9-EF63B86EF320}" srcOrd="0" destOrd="0" presId="urn:microsoft.com/office/officeart/2005/8/layout/vList2"/>
    <dgm:cxn modelId="{00A979EA-1716-40AC-8BEE-85A37C3731ED}" type="presOf" srcId="{ADBE626C-5D26-44F3-BA71-9DC7A0B76249}" destId="{02787B4F-FAB5-4500-B165-5AB0BDDE3E19}" srcOrd="0" destOrd="0" presId="urn:microsoft.com/office/officeart/2005/8/layout/vList2"/>
    <dgm:cxn modelId="{DE199CED-C886-4D86-8561-68433161E077}" srcId="{AEBD9235-07D2-4E64-AF7C-DD8E766F1256}" destId="{7316FB6E-D951-45E8-A6C3-24A5B2898393}" srcOrd="2" destOrd="0" parTransId="{E5EEA2FC-5719-4DB2-8DAC-C51D40A797CA}" sibTransId="{E4811685-DB64-42FC-802D-AB0B646E3AF1}"/>
    <dgm:cxn modelId="{53A4B8F8-59E3-4DCE-9D9D-1181A8ED96B2}" srcId="{AEBD9235-07D2-4E64-AF7C-DD8E766F1256}" destId="{6B79A907-2B0D-4520-AE96-3C9EB7233954}" srcOrd="5" destOrd="0" parTransId="{3F6310E0-249C-44B4-81C3-C7DBD2541965}" sibTransId="{F881DB0A-4C7B-49F0-9D41-D373F2EE9FFE}"/>
    <dgm:cxn modelId="{352D1FFC-F5AA-4EF3-A376-B98BDA8D6EB3}" type="presOf" srcId="{F0D7324C-31EB-4F27-9AE1-613CA6827211}" destId="{6B4168BF-A30C-45D6-ADBF-F80FBA735E81}" srcOrd="0" destOrd="0" presId="urn:microsoft.com/office/officeart/2005/8/layout/vList2"/>
    <dgm:cxn modelId="{277CBA30-8D9D-44A0-9049-77A09E679C5D}" type="presParOf" srcId="{F9F2E22B-7AC6-4890-8AB9-EF63B86EF320}" destId="{AAD694F0-59BE-422D-8BBA-BD1767F3266B}" srcOrd="0" destOrd="0" presId="urn:microsoft.com/office/officeart/2005/8/layout/vList2"/>
    <dgm:cxn modelId="{AB0A2C71-6B4A-4A0C-8A4C-CF7581C0F931}" type="presParOf" srcId="{F9F2E22B-7AC6-4890-8AB9-EF63B86EF320}" destId="{36449212-01F0-4C92-81CE-9FF942B3E93C}" srcOrd="1" destOrd="0" presId="urn:microsoft.com/office/officeart/2005/8/layout/vList2"/>
    <dgm:cxn modelId="{66E197B9-5288-4E5C-B71E-F2E3F31E0E29}" type="presParOf" srcId="{F9F2E22B-7AC6-4890-8AB9-EF63B86EF320}" destId="{6B4168BF-A30C-45D6-ADBF-F80FBA735E81}" srcOrd="2" destOrd="0" presId="urn:microsoft.com/office/officeart/2005/8/layout/vList2"/>
    <dgm:cxn modelId="{727CC5F1-538D-4B0B-9CB8-118170A2B265}" type="presParOf" srcId="{F9F2E22B-7AC6-4890-8AB9-EF63B86EF320}" destId="{52EA2BF2-177C-4037-A6FD-154EE89680B7}" srcOrd="3" destOrd="0" presId="urn:microsoft.com/office/officeart/2005/8/layout/vList2"/>
    <dgm:cxn modelId="{9C04E5A7-F93A-4330-BCEA-36A1875D9F5A}" type="presParOf" srcId="{F9F2E22B-7AC6-4890-8AB9-EF63B86EF320}" destId="{3E017D4F-32FC-4B82-B4F1-3F84C3F078D5}" srcOrd="4" destOrd="0" presId="urn:microsoft.com/office/officeart/2005/8/layout/vList2"/>
    <dgm:cxn modelId="{15A6922E-04A0-4D08-80C4-8CD125042C40}" type="presParOf" srcId="{F9F2E22B-7AC6-4890-8AB9-EF63B86EF320}" destId="{7D799178-D53F-4AD7-B1BB-74D87CD05BC4}" srcOrd="5" destOrd="0" presId="urn:microsoft.com/office/officeart/2005/8/layout/vList2"/>
    <dgm:cxn modelId="{C92A7EC9-BA97-4B6B-8424-43BF944B8928}" type="presParOf" srcId="{F9F2E22B-7AC6-4890-8AB9-EF63B86EF320}" destId="{02787B4F-FAB5-4500-B165-5AB0BDDE3E19}" srcOrd="6" destOrd="0" presId="urn:microsoft.com/office/officeart/2005/8/layout/vList2"/>
    <dgm:cxn modelId="{CCD8CC90-74F9-43B9-8EB9-D27466A1C074}" type="presParOf" srcId="{F9F2E22B-7AC6-4890-8AB9-EF63B86EF320}" destId="{C3EF9FAA-F6CE-4E55-B55E-BA719AFE603F}" srcOrd="7" destOrd="0" presId="urn:microsoft.com/office/officeart/2005/8/layout/vList2"/>
    <dgm:cxn modelId="{CBB16195-C786-44A3-8AE2-133A1DEA6543}" type="presParOf" srcId="{F9F2E22B-7AC6-4890-8AB9-EF63B86EF320}" destId="{8A366C3A-52AC-4CE2-829E-0E14302D8876}" srcOrd="8" destOrd="0" presId="urn:microsoft.com/office/officeart/2005/8/layout/vList2"/>
    <dgm:cxn modelId="{D0A2BABC-B6C0-42A0-9037-455321CA6A51}" type="presParOf" srcId="{F9F2E22B-7AC6-4890-8AB9-EF63B86EF320}" destId="{8C1FE247-FF8B-43C7-90BB-F026046A8F34}" srcOrd="9" destOrd="0" presId="urn:microsoft.com/office/officeart/2005/8/layout/vList2"/>
    <dgm:cxn modelId="{40E704AE-E1D4-40FB-B77E-187070D19D42}" type="presParOf" srcId="{F9F2E22B-7AC6-4890-8AB9-EF63B86EF320}" destId="{4C69EEF5-4223-4B21-8406-E058615D00A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694F0-59BE-422D-8BBA-BD1767F3266B}">
      <dsp:nvSpPr>
        <dsp:cNvPr id="0" name=""/>
        <dsp:cNvSpPr/>
      </dsp:nvSpPr>
      <dsp:spPr>
        <a:xfrm>
          <a:off x="0" y="576000"/>
          <a:ext cx="6301154" cy="6552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Get a Higher Education at a Lower Cost </a:t>
          </a:r>
        </a:p>
      </dsp:txBody>
      <dsp:txXfrm>
        <a:off x="31984" y="607984"/>
        <a:ext cx="6237186" cy="591232"/>
      </dsp:txXfrm>
    </dsp:sp>
    <dsp:sp modelId="{6B4168BF-A30C-45D6-ADBF-F80FBA735E81}">
      <dsp:nvSpPr>
        <dsp:cNvPr id="0" name=""/>
        <dsp:cNvSpPr/>
      </dsp:nvSpPr>
      <dsp:spPr>
        <a:xfrm>
          <a:off x="0" y="1311840"/>
          <a:ext cx="6301154" cy="655200"/>
        </a:xfrm>
        <a:prstGeom prst="roundRect">
          <a:avLst/>
        </a:prstGeom>
        <a:solidFill>
          <a:schemeClr val="accent2">
            <a:hueOff val="1840023"/>
            <a:satOff val="1782"/>
            <a:lumOff val="-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Health Care</a:t>
          </a:r>
        </a:p>
      </dsp:txBody>
      <dsp:txXfrm>
        <a:off x="31984" y="1343824"/>
        <a:ext cx="6237186" cy="591232"/>
      </dsp:txXfrm>
    </dsp:sp>
    <dsp:sp modelId="{3E017D4F-32FC-4B82-B4F1-3F84C3F078D5}">
      <dsp:nvSpPr>
        <dsp:cNvPr id="0" name=""/>
        <dsp:cNvSpPr/>
      </dsp:nvSpPr>
      <dsp:spPr>
        <a:xfrm>
          <a:off x="0" y="2047680"/>
          <a:ext cx="6301154" cy="655200"/>
        </a:xfrm>
        <a:prstGeom prst="roundRect">
          <a:avLst/>
        </a:prstGeom>
        <a:solidFill>
          <a:schemeClr val="accent2">
            <a:hueOff val="3680045"/>
            <a:satOff val="3564"/>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Money &amp; Pay</a:t>
          </a:r>
        </a:p>
      </dsp:txBody>
      <dsp:txXfrm>
        <a:off x="31984" y="2079664"/>
        <a:ext cx="6237186" cy="591232"/>
      </dsp:txXfrm>
    </dsp:sp>
    <dsp:sp modelId="{02787B4F-FAB5-4500-B165-5AB0BDDE3E19}">
      <dsp:nvSpPr>
        <dsp:cNvPr id="0" name=""/>
        <dsp:cNvSpPr/>
      </dsp:nvSpPr>
      <dsp:spPr>
        <a:xfrm>
          <a:off x="0" y="2783520"/>
          <a:ext cx="6301154" cy="655200"/>
        </a:xfrm>
        <a:prstGeom prst="roundRect">
          <a:avLst/>
        </a:prstGeom>
        <a:solidFill>
          <a:schemeClr val="accent2">
            <a:hueOff val="5520068"/>
            <a:satOff val="5346"/>
            <a:lumOff val="-2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Home Loans</a:t>
          </a:r>
        </a:p>
      </dsp:txBody>
      <dsp:txXfrm>
        <a:off x="31984" y="2815504"/>
        <a:ext cx="6237186" cy="591232"/>
      </dsp:txXfrm>
    </dsp:sp>
    <dsp:sp modelId="{8A366C3A-52AC-4CE2-829E-0E14302D8876}">
      <dsp:nvSpPr>
        <dsp:cNvPr id="0" name=""/>
        <dsp:cNvSpPr/>
      </dsp:nvSpPr>
      <dsp:spPr>
        <a:xfrm>
          <a:off x="0" y="3519360"/>
          <a:ext cx="6301154" cy="655200"/>
        </a:xfrm>
        <a:prstGeom prst="roundRect">
          <a:avLst/>
        </a:prstGeom>
        <a:solidFill>
          <a:schemeClr val="accent2">
            <a:hueOff val="7360090"/>
            <a:satOff val="7128"/>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Family Benefits</a:t>
          </a:r>
        </a:p>
      </dsp:txBody>
      <dsp:txXfrm>
        <a:off x="31984" y="3551344"/>
        <a:ext cx="6237186" cy="591232"/>
      </dsp:txXfrm>
    </dsp:sp>
    <dsp:sp modelId="{4C69EEF5-4223-4B21-8406-E058615D00A8}">
      <dsp:nvSpPr>
        <dsp:cNvPr id="0" name=""/>
        <dsp:cNvSpPr/>
      </dsp:nvSpPr>
      <dsp:spPr>
        <a:xfrm>
          <a:off x="0" y="4255199"/>
          <a:ext cx="6301154" cy="655200"/>
        </a:xfrm>
        <a:prstGeom prst="roundRect">
          <a:avLst/>
        </a:prstGeom>
        <a:solidFill>
          <a:schemeClr val="accent2">
            <a:hueOff val="9200113"/>
            <a:satOff val="8910"/>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Veteran Benefits</a:t>
          </a:r>
        </a:p>
      </dsp:txBody>
      <dsp:txXfrm>
        <a:off x="31984" y="4287183"/>
        <a:ext cx="6237186" cy="5912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385CD5-810D-4669-9EEE-650A1A987067}"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9BC3E5-370D-4EE8-82B9-F044AAB06C74}" type="slidenum">
              <a:rPr lang="en-US" smtClean="0"/>
              <a:t>‹#›</a:t>
            </a:fld>
            <a:endParaRPr lang="en-US"/>
          </a:p>
        </p:txBody>
      </p:sp>
    </p:spTree>
    <p:extLst>
      <p:ext uri="{BB962C8B-B14F-4D97-AF65-F5344CB8AC3E}">
        <p14:creationId xmlns:p14="http://schemas.microsoft.com/office/powerpoint/2010/main" val="404233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CD36FDD7-E9EF-4727-BCCD-4FBB1C0C4CAD}" type="datetime1">
              <a:rPr lang="en-US" smtClean="0"/>
              <a:t>2/19/2026</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527178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847EE77F-FBD1-412F-A290-CDD583B5F17F}" type="datetime1">
              <a:rPr lang="en-US" smtClean="0"/>
              <a:t>2/19/2026</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15585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01258D17-6629-48D0-BAF7-EF336CB5F13E}" type="datetime1">
              <a:rPr lang="en-US" smtClean="0"/>
              <a:t>2/19/2026</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541284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8B5DB232-0ABD-4E16-9C86-1149FDDD1280}" type="datetime1">
              <a:rPr lang="en-US" smtClean="0"/>
              <a:t>2/19/2026</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559038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02131A79-0144-49E7-A7F3-109C5974C6E2}" type="datetime1">
              <a:rPr lang="en-US" smtClean="0"/>
              <a:t>2/19/2026</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215566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21D95C6A-0C48-48EF-BC99-307CFB81764C}" type="datetime1">
              <a:rPr lang="en-US" smtClean="0"/>
              <a:t>2/19/2026</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5028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6DC571F8-3088-4251-A02A-7867A0D3412E}" type="datetime1">
              <a:rPr lang="en-US" smtClean="0"/>
              <a:t>2/19/2026</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90095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7C1EEB25-C9C6-4BDC-921F-2A997EC45BDC}" type="datetime1">
              <a:rPr lang="en-US" smtClean="0"/>
              <a:t>2/19/2026</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26321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35C9BF53-8172-45BF-BA73-CDD19E51B9A4}" type="datetime1">
              <a:rPr lang="en-US" smtClean="0"/>
              <a:t>2/19/2026</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93819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297796E2-23C5-48CE-BE5F-F7E0DE8D9092}" type="datetime1">
              <a:rPr lang="en-US" smtClean="0"/>
              <a:t>2/19/2026</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117061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D18B721D-91B8-48D8-A98F-00F69162BF08}" type="datetime1">
              <a:rPr lang="en-US" smtClean="0"/>
              <a:t>2/19/2026</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101783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2EA50E2B-1298-488C-A5D3-82D66EC78DF5}" type="datetime1">
              <a:rPr lang="en-US" smtClean="0"/>
              <a:t>2/19/2026</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37215192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55" r:id="rId6"/>
    <p:sldLayoutId id="2147483751" r:id="rId7"/>
    <p:sldLayoutId id="2147483752" r:id="rId8"/>
    <p:sldLayoutId id="2147483753" r:id="rId9"/>
    <p:sldLayoutId id="2147483754" r:id="rId10"/>
    <p:sldLayoutId id="2147483756" r:id="rId11"/>
  </p:sldLayoutIdLst>
  <p:hf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armypubs.army.mil/ProductMaps/PubForm/AR.aspx" TargetMode="External"/><Relationship Id="rId2" Type="http://schemas.openxmlformats.org/officeDocument/2006/relationships/hyperlink" Target="https://www.dfas.mil/Garnishment/childsupportalimony/" TargetMode="External"/><Relationship Id="rId1" Type="http://schemas.openxmlformats.org/officeDocument/2006/relationships/slideLayout" Target="../slideLayouts/slideLayout2.xml"/><Relationship Id="rId4" Type="http://schemas.openxmlformats.org/officeDocument/2006/relationships/hyperlink" Target="https://comptroller.war.gov/FMR/VolChap.aspx"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D99578A-5517-4361-8249-598D1C9FB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88C0414-4070-42B4-B359-C995754D7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5E0ED0-88B4-EF01-0C9E-53ED76D43C87}"/>
              </a:ext>
            </a:extLst>
          </p:cNvPr>
          <p:cNvSpPr>
            <a:spLocks noGrp="1"/>
          </p:cNvSpPr>
          <p:nvPr>
            <p:ph type="ctrTitle"/>
          </p:nvPr>
        </p:nvSpPr>
        <p:spPr>
          <a:xfrm>
            <a:off x="685800" y="839788"/>
            <a:ext cx="10553699" cy="4057650"/>
          </a:xfrm>
        </p:spPr>
        <p:txBody>
          <a:bodyPr>
            <a:noAutofit/>
          </a:bodyPr>
          <a:lstStyle/>
          <a:p>
            <a:r>
              <a:rPr lang="en-US" sz="9600" dirty="0">
                <a:latin typeface="ADLaM Display" panose="02010000000000000000" pitchFamily="2" charset="0"/>
                <a:ea typeface="ADLaM Display" panose="02010000000000000000" pitchFamily="2" charset="0"/>
                <a:cs typeface="ADLaM Display" panose="02010000000000000000" pitchFamily="2" charset="0"/>
              </a:rPr>
              <a:t>Army Support Requirements</a:t>
            </a:r>
          </a:p>
        </p:txBody>
      </p:sp>
      <p:sp>
        <p:nvSpPr>
          <p:cNvPr id="5" name="Slide Number Placeholder 4">
            <a:extLst>
              <a:ext uri="{FF2B5EF4-FFF2-40B4-BE49-F238E27FC236}">
                <a16:creationId xmlns:a16="http://schemas.microsoft.com/office/drawing/2014/main" id="{16242B3B-B0F7-5C00-2D1A-499E7390FB67}"/>
              </a:ext>
            </a:extLst>
          </p:cNvPr>
          <p:cNvSpPr>
            <a:spLocks noGrp="1"/>
          </p:cNvSpPr>
          <p:nvPr>
            <p:ph type="sldNum" sz="quarter" idx="12"/>
          </p:nvPr>
        </p:nvSpPr>
        <p:spPr/>
        <p:txBody>
          <a:bodyPr/>
          <a:lstStyle/>
          <a:p>
            <a:fld id="{F8E28480-1C08-4458-AD97-0283E6FFD09D}" type="slidenum">
              <a:rPr lang="en-US" smtClean="0"/>
              <a:t>1</a:t>
            </a:fld>
            <a:endParaRPr lang="en-US" dirty="0"/>
          </a:p>
        </p:txBody>
      </p:sp>
    </p:spTree>
    <p:extLst>
      <p:ext uri="{BB962C8B-B14F-4D97-AF65-F5344CB8AC3E}">
        <p14:creationId xmlns:p14="http://schemas.microsoft.com/office/powerpoint/2010/main" val="4008191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F0F21C-5094-E17A-EECA-0692CC3B06C9}"/>
              </a:ext>
            </a:extLst>
          </p:cNvPr>
          <p:cNvSpPr>
            <a:spLocks noGrp="1"/>
          </p:cNvSpPr>
          <p:nvPr>
            <p:ph type="title"/>
          </p:nvPr>
        </p:nvSpPr>
        <p:spPr>
          <a:xfrm>
            <a:off x="1366837" y="685800"/>
            <a:ext cx="9486901" cy="1010088"/>
          </a:xfrm>
        </p:spPr>
        <p:txBody>
          <a:bodyPr anchor="b">
            <a:normAutofit/>
          </a:bodyPr>
          <a:lstStyle/>
          <a:p>
            <a:pPr algn="ctr"/>
            <a:r>
              <a:rPr lang="en-US" dirty="0"/>
              <a:t>Soldier with dependents</a:t>
            </a:r>
          </a:p>
        </p:txBody>
      </p:sp>
      <p:sp>
        <p:nvSpPr>
          <p:cNvPr id="3" name="Content Placeholder 2">
            <a:extLst>
              <a:ext uri="{FF2B5EF4-FFF2-40B4-BE49-F238E27FC236}">
                <a16:creationId xmlns:a16="http://schemas.microsoft.com/office/drawing/2014/main" id="{1B1C26AD-2604-6306-6474-FADD61329A1C}"/>
              </a:ext>
            </a:extLst>
          </p:cNvPr>
          <p:cNvSpPr>
            <a:spLocks noGrp="1"/>
          </p:cNvSpPr>
          <p:nvPr>
            <p:ph idx="1"/>
          </p:nvPr>
        </p:nvSpPr>
        <p:spPr>
          <a:xfrm>
            <a:off x="685800" y="1870951"/>
            <a:ext cx="10820400" cy="4301249"/>
          </a:xfrm>
        </p:spPr>
        <p:txBody>
          <a:bodyPr>
            <a:normAutofit lnSpcReduction="10000"/>
          </a:bodyPr>
          <a:lstStyle/>
          <a:p>
            <a:pPr>
              <a:lnSpc>
                <a:spcPct val="90000"/>
              </a:lnSpc>
            </a:pPr>
            <a:r>
              <a:rPr lang="en-US" dirty="0"/>
              <a:t>Spouse</a:t>
            </a:r>
          </a:p>
          <a:p>
            <a:pPr lvl="1">
              <a:lnSpc>
                <a:spcPct val="90000"/>
              </a:lnSpc>
            </a:pPr>
            <a:r>
              <a:rPr lang="en-US" sz="2400" dirty="0"/>
              <a:t>Must produce valid marriage license</a:t>
            </a:r>
          </a:p>
          <a:p>
            <a:pPr>
              <a:lnSpc>
                <a:spcPct val="90000"/>
              </a:lnSpc>
            </a:pPr>
            <a:r>
              <a:rPr lang="en-US" dirty="0"/>
              <a:t>Children</a:t>
            </a:r>
          </a:p>
          <a:p>
            <a:pPr lvl="1">
              <a:lnSpc>
                <a:spcPct val="90000"/>
              </a:lnSpc>
            </a:pPr>
            <a:r>
              <a:rPr lang="en-US" sz="2400" dirty="0"/>
              <a:t>Must produce birth certificate, court order, affidavit of paternity</a:t>
            </a:r>
          </a:p>
          <a:p>
            <a:pPr lvl="1">
              <a:lnSpc>
                <a:spcPct val="90000"/>
              </a:lnSpc>
            </a:pPr>
            <a:r>
              <a:rPr lang="en-US" sz="2400" dirty="0"/>
              <a:t>Age 21 or 23 if full time student, unless they are married or enlisted as an active duty soldier</a:t>
            </a:r>
          </a:p>
          <a:p>
            <a:pPr lvl="1">
              <a:lnSpc>
                <a:spcPct val="90000"/>
              </a:lnSpc>
            </a:pPr>
            <a:r>
              <a:rPr lang="en-US" sz="2400" dirty="0"/>
              <a:t>A single female with a child under the age of 18 generally may only enter the military if they transfer custody to another individual</a:t>
            </a:r>
          </a:p>
          <a:p>
            <a:pPr lvl="1">
              <a:lnSpc>
                <a:spcPct val="90000"/>
              </a:lnSpc>
            </a:pPr>
            <a:r>
              <a:rPr lang="en-US" sz="2400" dirty="0"/>
              <a:t>A single female servicemember is presumed by the Army for BAH purposes to be the custodial parent</a:t>
            </a:r>
          </a:p>
          <a:p>
            <a:pPr lvl="1">
              <a:lnSpc>
                <a:spcPct val="90000"/>
              </a:lnSpc>
            </a:pPr>
            <a:r>
              <a:rPr lang="en-US" sz="2400" dirty="0"/>
              <a:t>A single male servicemember generally must show custody through a court order to be recognized as a custodial parent</a:t>
            </a:r>
          </a:p>
          <a:p>
            <a:pPr>
              <a:lnSpc>
                <a:spcPct val="90000"/>
              </a:lnSpc>
            </a:pPr>
            <a:endParaRPr lang="en-US" sz="1500" dirty="0"/>
          </a:p>
        </p:txBody>
      </p:sp>
      <p:sp>
        <p:nvSpPr>
          <p:cNvPr id="4" name="Slide Number Placeholder 3">
            <a:extLst>
              <a:ext uri="{FF2B5EF4-FFF2-40B4-BE49-F238E27FC236}">
                <a16:creationId xmlns:a16="http://schemas.microsoft.com/office/drawing/2014/main" id="{AACAED08-4042-D812-FCCA-A997A048F9CA}"/>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10</a:t>
            </a:fld>
            <a:endParaRPr lang="en-US">
              <a:solidFill>
                <a:schemeClr val="bg1"/>
              </a:solidFill>
            </a:endParaRPr>
          </a:p>
        </p:txBody>
      </p:sp>
    </p:spTree>
    <p:extLst>
      <p:ext uri="{BB962C8B-B14F-4D97-AF65-F5344CB8AC3E}">
        <p14:creationId xmlns:p14="http://schemas.microsoft.com/office/powerpoint/2010/main" val="3649191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9F5070-0DB2-D204-5EC5-4757831D476C}"/>
              </a:ext>
            </a:extLst>
          </p:cNvPr>
          <p:cNvSpPr>
            <a:spLocks noGrp="1"/>
          </p:cNvSpPr>
          <p:nvPr>
            <p:ph type="title"/>
          </p:nvPr>
        </p:nvSpPr>
        <p:spPr>
          <a:xfrm>
            <a:off x="1352549" y="685799"/>
            <a:ext cx="9486901" cy="1010088"/>
          </a:xfrm>
        </p:spPr>
        <p:txBody>
          <a:bodyPr anchor="b">
            <a:normAutofit/>
          </a:bodyPr>
          <a:lstStyle/>
          <a:p>
            <a:pPr algn="ctr"/>
            <a:r>
              <a:rPr lang="en-US" dirty="0"/>
              <a:t>Army Regulation 608-99</a:t>
            </a:r>
          </a:p>
        </p:txBody>
      </p:sp>
      <p:sp>
        <p:nvSpPr>
          <p:cNvPr id="3" name="Content Placeholder 2">
            <a:extLst>
              <a:ext uri="{FF2B5EF4-FFF2-40B4-BE49-F238E27FC236}">
                <a16:creationId xmlns:a16="http://schemas.microsoft.com/office/drawing/2014/main" id="{BFD8579E-F787-4317-4DDF-AE7B898B9737}"/>
              </a:ext>
            </a:extLst>
          </p:cNvPr>
          <p:cNvSpPr>
            <a:spLocks noGrp="1"/>
          </p:cNvSpPr>
          <p:nvPr>
            <p:ph idx="1"/>
          </p:nvPr>
        </p:nvSpPr>
        <p:spPr>
          <a:xfrm>
            <a:off x="685800" y="2055531"/>
            <a:ext cx="10729127" cy="3965943"/>
          </a:xfrm>
        </p:spPr>
        <p:txBody>
          <a:bodyPr>
            <a:noAutofit/>
          </a:bodyPr>
          <a:lstStyle/>
          <a:p>
            <a:r>
              <a:rPr lang="en-US" sz="3200" dirty="0"/>
              <a:t>A Soldier is required to provide financial support to Family members. </a:t>
            </a:r>
          </a:p>
          <a:p>
            <a:r>
              <a:rPr lang="en-US" sz="3200" dirty="0"/>
              <a:t>The commander must become involved when the parties are unable to agree on a proper method to provide financial support to the Family members. This obligation does not arise until a Family member or an authorized representative of the Family member complains to the command that the Soldier is failing to provide proper support. </a:t>
            </a:r>
          </a:p>
        </p:txBody>
      </p:sp>
      <p:sp>
        <p:nvSpPr>
          <p:cNvPr id="4" name="Slide Number Placeholder 3">
            <a:extLst>
              <a:ext uri="{FF2B5EF4-FFF2-40B4-BE49-F238E27FC236}">
                <a16:creationId xmlns:a16="http://schemas.microsoft.com/office/drawing/2014/main" id="{2143C6BC-059D-4A5E-DB10-8898DEFDCBA8}"/>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11</a:t>
            </a:fld>
            <a:endParaRPr lang="en-US">
              <a:solidFill>
                <a:schemeClr val="bg1"/>
              </a:solidFill>
            </a:endParaRPr>
          </a:p>
        </p:txBody>
      </p:sp>
    </p:spTree>
    <p:extLst>
      <p:ext uri="{BB962C8B-B14F-4D97-AF65-F5344CB8AC3E}">
        <p14:creationId xmlns:p14="http://schemas.microsoft.com/office/powerpoint/2010/main" val="626142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E5064B-BAF4-48C7-8C2C-8219FF24A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A7C3535-4FB5-4E5B-BDFE-FA61877AF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23E33EB3-397E-4C5F-B561-7FEE7C781F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1" y="701040"/>
            <a:ext cx="10820400" cy="54711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89F1C9-BFB2-5713-E25B-2373EA7C9B5D}"/>
              </a:ext>
            </a:extLst>
          </p:cNvPr>
          <p:cNvSpPr>
            <a:spLocks noGrp="1"/>
          </p:cNvSpPr>
          <p:nvPr>
            <p:ph type="title"/>
          </p:nvPr>
        </p:nvSpPr>
        <p:spPr>
          <a:xfrm>
            <a:off x="1284850" y="1065791"/>
            <a:ext cx="6393688" cy="813498"/>
          </a:xfrm>
        </p:spPr>
        <p:txBody>
          <a:bodyPr>
            <a:normAutofit/>
          </a:bodyPr>
          <a:lstStyle/>
          <a:p>
            <a:pPr algn="ctr"/>
            <a:r>
              <a:rPr lang="en-US" sz="2500"/>
              <a:t>Financial support by court order</a:t>
            </a:r>
          </a:p>
        </p:txBody>
      </p:sp>
      <p:sp>
        <p:nvSpPr>
          <p:cNvPr id="3" name="Content Placeholder 2">
            <a:extLst>
              <a:ext uri="{FF2B5EF4-FFF2-40B4-BE49-F238E27FC236}">
                <a16:creationId xmlns:a16="http://schemas.microsoft.com/office/drawing/2014/main" id="{F201E68C-B4D8-5A27-1772-3C561E94952F}"/>
              </a:ext>
            </a:extLst>
          </p:cNvPr>
          <p:cNvSpPr>
            <a:spLocks noGrp="1"/>
          </p:cNvSpPr>
          <p:nvPr>
            <p:ph idx="1"/>
          </p:nvPr>
        </p:nvSpPr>
        <p:spPr>
          <a:xfrm>
            <a:off x="685799" y="2352652"/>
            <a:ext cx="7362931" cy="3706504"/>
          </a:xfrm>
        </p:spPr>
        <p:txBody>
          <a:bodyPr>
            <a:normAutofit/>
          </a:bodyPr>
          <a:lstStyle/>
          <a:p>
            <a:r>
              <a:rPr lang="en-US" sz="2800" dirty="0"/>
              <a:t>Soldiers will comply with the financial support provisions of all state court or CSEA orders</a:t>
            </a:r>
          </a:p>
          <a:p>
            <a:r>
              <a:rPr lang="en-US" sz="2800" dirty="0"/>
              <a:t>Failure of a Soldier to comply with a financial support or related provision of a state court or CSEA order may be the basis for a lawful order from a commander to comply with such provision. </a:t>
            </a:r>
          </a:p>
        </p:txBody>
      </p:sp>
      <p:pic>
        <p:nvPicPr>
          <p:cNvPr id="8" name="Graphic 7" descr="Judge">
            <a:extLst>
              <a:ext uri="{FF2B5EF4-FFF2-40B4-BE49-F238E27FC236}">
                <a16:creationId xmlns:a16="http://schemas.microsoft.com/office/drawing/2014/main" id="{FC5ACA92-8A52-B69B-A5D4-9A21A3C6BC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53400" y="2076450"/>
            <a:ext cx="2705100" cy="2705100"/>
          </a:xfrm>
          <a:prstGeom prst="rect">
            <a:avLst/>
          </a:prstGeom>
        </p:spPr>
      </p:pic>
      <p:sp>
        <p:nvSpPr>
          <p:cNvPr id="4" name="Slide Number Placeholder 3">
            <a:extLst>
              <a:ext uri="{FF2B5EF4-FFF2-40B4-BE49-F238E27FC236}">
                <a16:creationId xmlns:a16="http://schemas.microsoft.com/office/drawing/2014/main" id="{302B9CBA-730E-B71F-383C-4EA72DBF3213}"/>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12</a:t>
            </a:fld>
            <a:endParaRPr lang="en-US"/>
          </a:p>
        </p:txBody>
      </p:sp>
    </p:spTree>
    <p:extLst>
      <p:ext uri="{BB962C8B-B14F-4D97-AF65-F5344CB8AC3E}">
        <p14:creationId xmlns:p14="http://schemas.microsoft.com/office/powerpoint/2010/main" val="3781790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DD3E72-A451-71B7-4876-E8F66DC59D7B}"/>
              </a:ext>
            </a:extLst>
          </p:cNvPr>
          <p:cNvSpPr>
            <a:spLocks noGrp="1"/>
          </p:cNvSpPr>
          <p:nvPr>
            <p:ph type="title"/>
          </p:nvPr>
        </p:nvSpPr>
        <p:spPr>
          <a:xfrm>
            <a:off x="1371599" y="1010097"/>
            <a:ext cx="9486901" cy="1010088"/>
          </a:xfrm>
        </p:spPr>
        <p:txBody>
          <a:bodyPr anchor="b">
            <a:normAutofit/>
          </a:bodyPr>
          <a:lstStyle/>
          <a:p>
            <a:pPr algn="ctr"/>
            <a:r>
              <a:rPr lang="en-US" sz="2700"/>
              <a:t>Garnishment through </a:t>
            </a:r>
            <a:r>
              <a:rPr lang="en-US" sz="2700" err="1"/>
              <a:t>dfas</a:t>
            </a:r>
            <a:br>
              <a:rPr lang="en-US" sz="2700"/>
            </a:br>
            <a:r>
              <a:rPr lang="en-US" sz="2700"/>
              <a:t>defense finance and accounting service</a:t>
            </a:r>
          </a:p>
        </p:txBody>
      </p:sp>
      <p:sp>
        <p:nvSpPr>
          <p:cNvPr id="3" name="Content Placeholder 2">
            <a:extLst>
              <a:ext uri="{FF2B5EF4-FFF2-40B4-BE49-F238E27FC236}">
                <a16:creationId xmlns:a16="http://schemas.microsoft.com/office/drawing/2014/main" id="{688023BC-6DA7-484B-D876-868439B18420}"/>
              </a:ext>
            </a:extLst>
          </p:cNvPr>
          <p:cNvSpPr>
            <a:spLocks noGrp="1"/>
          </p:cNvSpPr>
          <p:nvPr>
            <p:ph idx="1"/>
          </p:nvPr>
        </p:nvSpPr>
        <p:spPr>
          <a:xfrm>
            <a:off x="685800" y="2344482"/>
            <a:ext cx="10820400" cy="3704625"/>
          </a:xfrm>
        </p:spPr>
        <p:txBody>
          <a:bodyPr>
            <a:normAutofit/>
          </a:bodyPr>
          <a:lstStyle/>
          <a:p>
            <a:pPr fontAlgn="base">
              <a:lnSpc>
                <a:spcPct val="90000"/>
              </a:lnSpc>
            </a:pPr>
            <a:r>
              <a:rPr lang="en-US" sz="2200" dirty="0"/>
              <a:t>Garnishments are done through DFAS</a:t>
            </a:r>
          </a:p>
          <a:p>
            <a:pPr fontAlgn="base">
              <a:lnSpc>
                <a:spcPct val="90000"/>
              </a:lnSpc>
            </a:pPr>
            <a:r>
              <a:rPr lang="en-US" sz="2200" dirty="0"/>
              <a:t>You must send DFAS an order from a court or child support enforcement agency (CSEA) that directs the government to pay monies for support or alimony.</a:t>
            </a:r>
          </a:p>
          <a:p>
            <a:pPr fontAlgn="base">
              <a:lnSpc>
                <a:spcPct val="90000"/>
              </a:lnSpc>
            </a:pPr>
            <a:r>
              <a:rPr lang="en-US" sz="2200" dirty="0"/>
              <a:t>Please send the income withholding order or similar document to DFAS at the address or fax number below. </a:t>
            </a:r>
          </a:p>
          <a:p>
            <a:pPr fontAlgn="base">
              <a:lnSpc>
                <a:spcPct val="90000"/>
              </a:lnSpc>
            </a:pPr>
            <a:r>
              <a:rPr lang="en-US" sz="2200" dirty="0"/>
              <a:t>DFAS Garnishment Law Directorate</a:t>
            </a:r>
            <a:br>
              <a:rPr lang="en-US" sz="2200" dirty="0"/>
            </a:br>
            <a:r>
              <a:rPr lang="en-US" sz="2200" dirty="0"/>
              <a:t>P.O. Box 998002</a:t>
            </a:r>
            <a:br>
              <a:rPr lang="en-US" sz="2200" dirty="0"/>
            </a:br>
            <a:r>
              <a:rPr lang="en-US" sz="2200" dirty="0"/>
              <a:t>Cleveland OH 44199-8002</a:t>
            </a:r>
          </a:p>
          <a:p>
            <a:pPr fontAlgn="base">
              <a:lnSpc>
                <a:spcPct val="90000"/>
              </a:lnSpc>
            </a:pPr>
            <a:r>
              <a:rPr lang="en-US" sz="2200" b="1" dirty="0"/>
              <a:t>Fax:  </a:t>
            </a:r>
            <a:r>
              <a:rPr lang="en-US" sz="2200" dirty="0"/>
              <a:t>877-622-5930 (toll-free)</a:t>
            </a:r>
          </a:p>
          <a:p>
            <a:pPr>
              <a:lnSpc>
                <a:spcPct val="90000"/>
              </a:lnSpc>
            </a:pPr>
            <a:endParaRPr lang="en-US" sz="2200" dirty="0"/>
          </a:p>
        </p:txBody>
      </p:sp>
      <p:sp>
        <p:nvSpPr>
          <p:cNvPr id="4" name="Slide Number Placeholder 3">
            <a:extLst>
              <a:ext uri="{FF2B5EF4-FFF2-40B4-BE49-F238E27FC236}">
                <a16:creationId xmlns:a16="http://schemas.microsoft.com/office/drawing/2014/main" id="{F18EA91C-5E19-46F4-1F5B-65627D7653E8}"/>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13</a:t>
            </a:fld>
            <a:endParaRPr lang="en-US">
              <a:solidFill>
                <a:schemeClr val="bg1"/>
              </a:solidFill>
            </a:endParaRPr>
          </a:p>
        </p:txBody>
      </p:sp>
    </p:spTree>
    <p:extLst>
      <p:ext uri="{BB962C8B-B14F-4D97-AF65-F5344CB8AC3E}">
        <p14:creationId xmlns:p14="http://schemas.microsoft.com/office/powerpoint/2010/main" val="3219778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618D07-A5E9-8051-6012-139052B79A4B}"/>
              </a:ext>
            </a:extLst>
          </p:cNvPr>
          <p:cNvSpPr>
            <a:spLocks noGrp="1"/>
          </p:cNvSpPr>
          <p:nvPr>
            <p:ph type="title"/>
          </p:nvPr>
        </p:nvSpPr>
        <p:spPr>
          <a:xfrm>
            <a:off x="1352549" y="435940"/>
            <a:ext cx="9486901" cy="1010088"/>
          </a:xfrm>
        </p:spPr>
        <p:txBody>
          <a:bodyPr anchor="b">
            <a:normAutofit/>
          </a:bodyPr>
          <a:lstStyle/>
          <a:p>
            <a:pPr algn="ctr"/>
            <a:r>
              <a:rPr lang="en-US" sz="4400" dirty="0"/>
              <a:t>order</a:t>
            </a:r>
          </a:p>
        </p:txBody>
      </p:sp>
      <p:sp>
        <p:nvSpPr>
          <p:cNvPr id="3" name="Content Placeholder 2">
            <a:extLst>
              <a:ext uri="{FF2B5EF4-FFF2-40B4-BE49-F238E27FC236}">
                <a16:creationId xmlns:a16="http://schemas.microsoft.com/office/drawing/2014/main" id="{2041EFE4-4199-EC81-5AD1-4EEF15893FCF}"/>
              </a:ext>
            </a:extLst>
          </p:cNvPr>
          <p:cNvSpPr>
            <a:spLocks noGrp="1"/>
          </p:cNvSpPr>
          <p:nvPr>
            <p:ph idx="1"/>
          </p:nvPr>
        </p:nvSpPr>
        <p:spPr>
          <a:xfrm>
            <a:off x="685799" y="1814329"/>
            <a:ext cx="10820400" cy="4542021"/>
          </a:xfrm>
        </p:spPr>
        <p:txBody>
          <a:bodyPr>
            <a:normAutofit/>
          </a:bodyPr>
          <a:lstStyle/>
          <a:p>
            <a:pPr fontAlgn="base">
              <a:lnSpc>
                <a:spcPct val="90000"/>
              </a:lnSpc>
            </a:pPr>
            <a:r>
              <a:rPr lang="en-US" sz="2000" dirty="0"/>
              <a:t>The order submitted cannot be the divorce decree or other order that directs the individual (obligor) to make the payment. Rather, the order must direct the government, as the employer, to withhold money and remit payments to satisfy the support obligation.</a:t>
            </a:r>
          </a:p>
          <a:p>
            <a:pPr fontAlgn="base">
              <a:lnSpc>
                <a:spcPct val="90000"/>
              </a:lnSpc>
            </a:pPr>
            <a:r>
              <a:rPr lang="en-US" sz="2000" dirty="0"/>
              <a:t>The withholding order need not name the specific government office in which the obligor is employed, but it must provide the following information: </a:t>
            </a:r>
          </a:p>
          <a:p>
            <a:pPr marL="0" indent="0" fontAlgn="base">
              <a:lnSpc>
                <a:spcPct val="90000"/>
              </a:lnSpc>
              <a:buNone/>
            </a:pPr>
            <a:r>
              <a:rPr lang="en-US" sz="2000" b="1" dirty="0"/>
              <a:t>		the obligor's full legal name </a:t>
            </a:r>
            <a:endParaRPr lang="en-US" sz="2000" dirty="0"/>
          </a:p>
          <a:p>
            <a:pPr marL="0" indent="0" fontAlgn="base">
              <a:lnSpc>
                <a:spcPct val="90000"/>
              </a:lnSpc>
              <a:buNone/>
            </a:pPr>
            <a:r>
              <a:rPr lang="en-US" sz="2000" b="1" dirty="0"/>
              <a:t>		the obligor's social security number</a:t>
            </a:r>
            <a:endParaRPr lang="en-US" sz="2000" dirty="0"/>
          </a:p>
          <a:p>
            <a:pPr fontAlgn="base">
              <a:lnSpc>
                <a:spcPct val="90000"/>
              </a:lnSpc>
            </a:pPr>
            <a:r>
              <a:rPr lang="en-US" sz="2000" dirty="0"/>
              <a:t>The federal regulation amended the definition of "child support" to include such items as court costs, administrative fees, and attorney's fees so those items can now be collected if the withholding order directs them to be.</a:t>
            </a:r>
          </a:p>
          <a:p>
            <a:pPr fontAlgn="base">
              <a:lnSpc>
                <a:spcPct val="90000"/>
              </a:lnSpc>
            </a:pPr>
            <a:r>
              <a:rPr lang="en-US" sz="2000" dirty="0"/>
              <a:t>DFAS does not charge a fee for honoring income withholding orders for child support, alimony or related arrearages (overdue support or alimony payments).</a:t>
            </a:r>
          </a:p>
          <a:p>
            <a:pPr>
              <a:lnSpc>
                <a:spcPct val="90000"/>
              </a:lnSpc>
            </a:pPr>
            <a:endParaRPr lang="en-US" sz="1700" dirty="0"/>
          </a:p>
        </p:txBody>
      </p:sp>
      <p:sp>
        <p:nvSpPr>
          <p:cNvPr id="4" name="Slide Number Placeholder 3">
            <a:extLst>
              <a:ext uri="{FF2B5EF4-FFF2-40B4-BE49-F238E27FC236}">
                <a16:creationId xmlns:a16="http://schemas.microsoft.com/office/drawing/2014/main" id="{68A11598-CE43-BF08-D1DB-09F990A8C979}"/>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14</a:t>
            </a:fld>
            <a:endParaRPr lang="en-US">
              <a:solidFill>
                <a:schemeClr val="bg1"/>
              </a:solidFill>
            </a:endParaRPr>
          </a:p>
        </p:txBody>
      </p:sp>
    </p:spTree>
    <p:extLst>
      <p:ext uri="{BB962C8B-B14F-4D97-AF65-F5344CB8AC3E}">
        <p14:creationId xmlns:p14="http://schemas.microsoft.com/office/powerpoint/2010/main" val="2027506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66BD8-156B-7FD2-2806-A0A25BE5E8B3}"/>
              </a:ext>
            </a:extLst>
          </p:cNvPr>
          <p:cNvSpPr>
            <a:spLocks noGrp="1"/>
          </p:cNvSpPr>
          <p:nvPr>
            <p:ph type="title"/>
          </p:nvPr>
        </p:nvSpPr>
        <p:spPr>
          <a:xfrm>
            <a:off x="1352550" y="263769"/>
            <a:ext cx="9486900" cy="709367"/>
          </a:xfrm>
        </p:spPr>
        <p:txBody>
          <a:bodyPr>
            <a:noAutofit/>
          </a:bodyPr>
          <a:lstStyle/>
          <a:p>
            <a:pPr algn="ctr"/>
            <a:r>
              <a:rPr lang="en-US" sz="5400" dirty="0"/>
              <a:t>limits</a:t>
            </a:r>
          </a:p>
        </p:txBody>
      </p:sp>
      <p:sp>
        <p:nvSpPr>
          <p:cNvPr id="3" name="Content Placeholder 2">
            <a:extLst>
              <a:ext uri="{FF2B5EF4-FFF2-40B4-BE49-F238E27FC236}">
                <a16:creationId xmlns:a16="http://schemas.microsoft.com/office/drawing/2014/main" id="{0FB6CAD1-B72B-DB49-32D5-9A18459DBCEE}"/>
              </a:ext>
            </a:extLst>
          </p:cNvPr>
          <p:cNvSpPr>
            <a:spLocks noGrp="1"/>
          </p:cNvSpPr>
          <p:nvPr>
            <p:ph idx="1"/>
          </p:nvPr>
        </p:nvSpPr>
        <p:spPr>
          <a:xfrm>
            <a:off x="203792" y="1395166"/>
            <a:ext cx="11784415" cy="5326309"/>
          </a:xfrm>
        </p:spPr>
        <p:txBody>
          <a:bodyPr>
            <a:normAutofit fontScale="62500" lnSpcReduction="20000"/>
          </a:bodyPr>
          <a:lstStyle/>
          <a:p>
            <a:pPr fontAlgn="base"/>
            <a:r>
              <a:rPr lang="en-US" sz="2600" dirty="0"/>
              <a:t>The Consumer Credit Protection Act (15 U.S.C. § 1673) limits the amount that can be deducted as child support or alimony from earnings. The full ordered amount of child support or alimony will be deducted as long as that amount does not exceed the maximum percentage allowable. The following is an explanation of when the different maximum percentages apply: </a:t>
            </a:r>
            <a:br>
              <a:rPr lang="en-US" sz="2600" dirty="0"/>
            </a:br>
            <a:r>
              <a:rPr lang="en-US" sz="2600" dirty="0"/>
              <a:t> </a:t>
            </a:r>
          </a:p>
          <a:p>
            <a:pPr fontAlgn="base"/>
            <a:r>
              <a:rPr lang="en-US" sz="2600" dirty="0"/>
              <a:t>50 percent of disposable earnings is the maximum percentage allowable if the obligor </a:t>
            </a:r>
            <a:r>
              <a:rPr lang="en-US" sz="2600" b="1" dirty="0"/>
              <a:t>provides proof </a:t>
            </a:r>
            <a:r>
              <a:rPr lang="en-US" sz="2600" dirty="0"/>
              <a:t>that he/she is providing </a:t>
            </a:r>
            <a:r>
              <a:rPr lang="en-US" sz="2600" b="1" dirty="0"/>
              <a:t>more than half </a:t>
            </a:r>
            <a:r>
              <a:rPr lang="en-US" sz="2600" dirty="0"/>
              <a:t>the support of dependents other than those for whom the support is to be deducted, and if the payor </a:t>
            </a:r>
            <a:r>
              <a:rPr lang="en-US" sz="2600" b="1" dirty="0"/>
              <a:t>has not accrued an arrearage</a:t>
            </a:r>
            <a:r>
              <a:rPr lang="en-US" sz="2600" dirty="0"/>
              <a:t>.</a:t>
            </a:r>
          </a:p>
          <a:p>
            <a:pPr fontAlgn="base"/>
            <a:r>
              <a:rPr lang="en-US" sz="2600" dirty="0"/>
              <a:t> 55 percent of disposable earnings is the maximum percentage allowable if the obligor </a:t>
            </a:r>
            <a:r>
              <a:rPr lang="en-US" sz="2600" b="1" dirty="0"/>
              <a:t>provides proof </a:t>
            </a:r>
            <a:r>
              <a:rPr lang="en-US" sz="2600" dirty="0"/>
              <a:t>that he/she is providing </a:t>
            </a:r>
            <a:r>
              <a:rPr lang="en-US" sz="2600" b="1" dirty="0"/>
              <a:t>more than half </a:t>
            </a:r>
            <a:r>
              <a:rPr lang="en-US" sz="2600" dirty="0"/>
              <a:t>the support of dependents other than for those whom the support is to be deducted, and if the payor </a:t>
            </a:r>
            <a:r>
              <a:rPr lang="en-US" sz="2600" b="1" dirty="0"/>
              <a:t>has accrued an arrearage</a:t>
            </a:r>
            <a:r>
              <a:rPr lang="en-US" sz="2600" dirty="0"/>
              <a:t>.</a:t>
            </a:r>
          </a:p>
          <a:p>
            <a:pPr fontAlgn="base"/>
            <a:r>
              <a:rPr lang="en-US" sz="2600" dirty="0"/>
              <a:t> 60 percent of disposable earnings is the maximum percentage allowable if the obligor </a:t>
            </a:r>
            <a:r>
              <a:rPr lang="en-US" sz="2600" b="1" dirty="0"/>
              <a:t>has not provided proof </a:t>
            </a:r>
            <a:r>
              <a:rPr lang="en-US" sz="2600" dirty="0"/>
              <a:t>that he/she is providing more than half the support of dependents other than those for whom the support is to be deducted, and if the payor </a:t>
            </a:r>
            <a:r>
              <a:rPr lang="en-US" sz="2600" b="1" dirty="0"/>
              <a:t>has not accrued an arrearage</a:t>
            </a:r>
            <a:r>
              <a:rPr lang="en-US" sz="2600" dirty="0"/>
              <a:t>.</a:t>
            </a:r>
          </a:p>
          <a:p>
            <a:pPr fontAlgn="base"/>
            <a:r>
              <a:rPr lang="en-US" sz="2600" dirty="0"/>
              <a:t> 65 percent of disposable earnings is the maximum percentage allowable if the obligor </a:t>
            </a:r>
            <a:r>
              <a:rPr lang="en-US" sz="2600" b="1" dirty="0"/>
              <a:t>has not provided proof </a:t>
            </a:r>
            <a:r>
              <a:rPr lang="en-US" sz="2600" dirty="0"/>
              <a:t>that he/she is providing more than half the support of dependents other than those for whom the support is to be deducted, and if the payor </a:t>
            </a:r>
            <a:r>
              <a:rPr lang="en-US" sz="2600" b="1" dirty="0"/>
              <a:t>has accrued an arrearage</a:t>
            </a:r>
            <a:r>
              <a:rPr lang="en-US" sz="2600" dirty="0"/>
              <a:t>.</a:t>
            </a:r>
          </a:p>
          <a:p>
            <a:r>
              <a:rPr lang="en-US" sz="2600" dirty="0"/>
              <a:t>15 U.S.C. § 1673(b)(2)(A) and (B)</a:t>
            </a:r>
          </a:p>
          <a:p>
            <a:r>
              <a:rPr lang="en-US" sz="2600" dirty="0"/>
              <a:t>If the military member or civilian employee's available disposable earnings are insufficient, and the Consumer Credit Protection Act limitations become applicable, federal law mandates that DFAS allocate the available disposable earnings so that a pro rata (or proportionate) share of the available earnings is paid toward each obligation.</a:t>
            </a:r>
          </a:p>
          <a:p>
            <a:r>
              <a:rPr lang="en-US" sz="2600" dirty="0"/>
              <a:t>The pro-rated shares are calculated by dividing the amounts of each order by the total amount of disposable earnings available to determine what percentage of the available disposable earnings will be paid toward each obligation. DFAS' pro rata calculation process is very similar to the allocation procedures followed by most states and U.S. Territories. Allocating ensures that all children are at least partially provided for by the </a:t>
            </a:r>
            <a:r>
              <a:rPr lang="en-US" dirty="0"/>
              <a:t>obligor.</a:t>
            </a:r>
          </a:p>
        </p:txBody>
      </p:sp>
      <p:sp>
        <p:nvSpPr>
          <p:cNvPr id="4" name="Slide Number Placeholder 3">
            <a:extLst>
              <a:ext uri="{FF2B5EF4-FFF2-40B4-BE49-F238E27FC236}">
                <a16:creationId xmlns:a16="http://schemas.microsoft.com/office/drawing/2014/main" id="{5AA33B32-A51F-A682-90C8-409EDF13EC93}"/>
              </a:ext>
            </a:extLst>
          </p:cNvPr>
          <p:cNvSpPr>
            <a:spLocks noGrp="1"/>
          </p:cNvSpPr>
          <p:nvPr>
            <p:ph type="sldNum" sz="quarter" idx="12"/>
          </p:nvPr>
        </p:nvSpPr>
        <p:spPr/>
        <p:txBody>
          <a:bodyPr/>
          <a:lstStyle/>
          <a:p>
            <a:fld id="{F8E28480-1C08-4458-AD97-0283E6FFD09D}" type="slidenum">
              <a:rPr lang="en-US" smtClean="0"/>
              <a:t>15</a:t>
            </a:fld>
            <a:endParaRPr lang="en-US"/>
          </a:p>
        </p:txBody>
      </p:sp>
    </p:spTree>
    <p:extLst>
      <p:ext uri="{BB962C8B-B14F-4D97-AF65-F5344CB8AC3E}">
        <p14:creationId xmlns:p14="http://schemas.microsoft.com/office/powerpoint/2010/main" val="70434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567431-D4A9-CBDD-E04C-1CF9FE78E7F9}"/>
              </a:ext>
            </a:extLst>
          </p:cNvPr>
          <p:cNvSpPr>
            <a:spLocks noGrp="1"/>
          </p:cNvSpPr>
          <p:nvPr>
            <p:ph type="title"/>
          </p:nvPr>
        </p:nvSpPr>
        <p:spPr>
          <a:xfrm>
            <a:off x="1352549" y="510368"/>
            <a:ext cx="9486901" cy="1010088"/>
          </a:xfrm>
        </p:spPr>
        <p:txBody>
          <a:bodyPr anchor="b">
            <a:normAutofit/>
          </a:bodyPr>
          <a:lstStyle/>
          <a:p>
            <a:pPr algn="ctr"/>
            <a:r>
              <a:rPr lang="en-US" dirty="0"/>
              <a:t>Termination of support</a:t>
            </a:r>
          </a:p>
        </p:txBody>
      </p:sp>
      <p:sp>
        <p:nvSpPr>
          <p:cNvPr id="3" name="Content Placeholder 2">
            <a:extLst>
              <a:ext uri="{FF2B5EF4-FFF2-40B4-BE49-F238E27FC236}">
                <a16:creationId xmlns:a16="http://schemas.microsoft.com/office/drawing/2014/main" id="{17D0EBF8-5F2C-3DC0-05EF-1F899FE79426}"/>
              </a:ext>
            </a:extLst>
          </p:cNvPr>
          <p:cNvSpPr>
            <a:spLocks noGrp="1"/>
          </p:cNvSpPr>
          <p:nvPr>
            <p:ph idx="1"/>
          </p:nvPr>
        </p:nvSpPr>
        <p:spPr>
          <a:xfrm>
            <a:off x="685800" y="1788608"/>
            <a:ext cx="10820400" cy="4383592"/>
          </a:xfrm>
        </p:spPr>
        <p:txBody>
          <a:bodyPr>
            <a:normAutofit fontScale="92500" lnSpcReduction="10000"/>
          </a:bodyPr>
          <a:lstStyle/>
          <a:p>
            <a:pPr fontAlgn="base">
              <a:lnSpc>
                <a:spcPct val="90000"/>
              </a:lnSpc>
            </a:pPr>
            <a:r>
              <a:rPr lang="en-US" dirty="0"/>
              <a:t>If the payment is made because an income withholding order was issued by a child support enforcement agency (CSEA) then in most cases that particular agency to have to send DFAS a termination order. The reason for this is that most withholding orders that are issued by CSEAs direct us to withhold “until further order.”</a:t>
            </a:r>
          </a:p>
          <a:p>
            <a:pPr fontAlgn="base">
              <a:lnSpc>
                <a:spcPct val="90000"/>
              </a:lnSpc>
            </a:pPr>
            <a:r>
              <a:rPr lang="en-US" dirty="0"/>
              <a:t>It is unusual that they would have given us a firm termination date. Therefore, until we receive another order telling us to stop payments, we are legally mandated to continue issuing payments.</a:t>
            </a:r>
          </a:p>
          <a:p>
            <a:pPr fontAlgn="base">
              <a:lnSpc>
                <a:spcPct val="90000"/>
              </a:lnSpc>
            </a:pPr>
            <a:r>
              <a:rPr lang="en-US" dirty="0"/>
              <a:t>If the obligor is a reservist who was called to active duty and has returned to their non-DoD civilian job and their civilian job is collecting child support, DFAS requires notice to terminate the order that was sent to affect the reserve pay.</a:t>
            </a:r>
          </a:p>
          <a:p>
            <a:pPr fontAlgn="base">
              <a:lnSpc>
                <a:spcPct val="90000"/>
              </a:lnSpc>
            </a:pPr>
            <a:r>
              <a:rPr lang="en-US" dirty="0"/>
              <a:t>DFAS cannot stop issuing support payments from reserve pay unless they are served with a termination. Pay statements from the non-DoD civilian job are not sufficient to stop payments.</a:t>
            </a:r>
          </a:p>
          <a:p>
            <a:pPr>
              <a:lnSpc>
                <a:spcPct val="90000"/>
              </a:lnSpc>
            </a:pPr>
            <a:endParaRPr lang="en-US" sz="1700" dirty="0"/>
          </a:p>
        </p:txBody>
      </p:sp>
      <p:sp>
        <p:nvSpPr>
          <p:cNvPr id="4" name="Slide Number Placeholder 3">
            <a:extLst>
              <a:ext uri="{FF2B5EF4-FFF2-40B4-BE49-F238E27FC236}">
                <a16:creationId xmlns:a16="http://schemas.microsoft.com/office/drawing/2014/main" id="{F7DAF68C-F7CD-5CAA-146F-7D061A4FDCA5}"/>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16</a:t>
            </a:fld>
            <a:endParaRPr lang="en-US">
              <a:solidFill>
                <a:schemeClr val="bg1"/>
              </a:solidFill>
            </a:endParaRPr>
          </a:p>
        </p:txBody>
      </p:sp>
    </p:spTree>
    <p:extLst>
      <p:ext uri="{BB962C8B-B14F-4D97-AF65-F5344CB8AC3E}">
        <p14:creationId xmlns:p14="http://schemas.microsoft.com/office/powerpoint/2010/main" val="1355693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117BA8-2704-8951-EB3B-8D4EA3A5131B}"/>
              </a:ext>
            </a:extLst>
          </p:cNvPr>
          <p:cNvSpPr>
            <a:spLocks noGrp="1"/>
          </p:cNvSpPr>
          <p:nvPr>
            <p:ph type="title"/>
          </p:nvPr>
        </p:nvSpPr>
        <p:spPr>
          <a:xfrm>
            <a:off x="1352549" y="685800"/>
            <a:ext cx="9486901" cy="1010088"/>
          </a:xfrm>
        </p:spPr>
        <p:txBody>
          <a:bodyPr anchor="b">
            <a:normAutofit/>
          </a:bodyPr>
          <a:lstStyle/>
          <a:p>
            <a:pPr algn="ctr"/>
            <a:r>
              <a:rPr lang="en-US" sz="4400" dirty="0"/>
              <a:t>retirement</a:t>
            </a:r>
          </a:p>
        </p:txBody>
      </p:sp>
      <p:sp>
        <p:nvSpPr>
          <p:cNvPr id="3" name="Content Placeholder 2">
            <a:extLst>
              <a:ext uri="{FF2B5EF4-FFF2-40B4-BE49-F238E27FC236}">
                <a16:creationId xmlns:a16="http://schemas.microsoft.com/office/drawing/2014/main" id="{A8524AF2-E448-81F0-A13B-9AE933ECBE00}"/>
              </a:ext>
            </a:extLst>
          </p:cNvPr>
          <p:cNvSpPr>
            <a:spLocks noGrp="1"/>
          </p:cNvSpPr>
          <p:nvPr>
            <p:ph idx="1"/>
          </p:nvPr>
        </p:nvSpPr>
        <p:spPr>
          <a:xfrm>
            <a:off x="685800" y="2206257"/>
            <a:ext cx="10820400" cy="4013568"/>
          </a:xfrm>
        </p:spPr>
        <p:txBody>
          <a:bodyPr>
            <a:noAutofit/>
          </a:bodyPr>
          <a:lstStyle/>
          <a:p>
            <a:r>
              <a:rPr lang="en-US" sz="2800" dirty="0"/>
              <a:t>Child support obligations can be garnished from the pay of active duty military personnel. </a:t>
            </a:r>
          </a:p>
          <a:p>
            <a:r>
              <a:rPr lang="en-US" sz="2800" dirty="0"/>
              <a:t>It can take 30 to 60 days for the Office of Retired Pay to create the retired pay account. DFAS cannot start payments until the retired pay account is established, so there may be a delay in payment. </a:t>
            </a:r>
          </a:p>
          <a:p>
            <a:r>
              <a:rPr lang="en-US" sz="2800" dirty="0"/>
              <a:t>If you know the obligor is about to retire and has a support obligation that needs to continue, please call 888-DFAS-411 (332-7411). </a:t>
            </a:r>
          </a:p>
        </p:txBody>
      </p:sp>
      <p:sp>
        <p:nvSpPr>
          <p:cNvPr id="4" name="Slide Number Placeholder 3">
            <a:extLst>
              <a:ext uri="{FF2B5EF4-FFF2-40B4-BE49-F238E27FC236}">
                <a16:creationId xmlns:a16="http://schemas.microsoft.com/office/drawing/2014/main" id="{B7E9DEA5-E412-9F6D-7587-A1134CBCF7B4}"/>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17</a:t>
            </a:fld>
            <a:endParaRPr lang="en-US">
              <a:solidFill>
                <a:schemeClr val="bg1"/>
              </a:solidFill>
            </a:endParaRPr>
          </a:p>
        </p:txBody>
      </p:sp>
    </p:spTree>
    <p:extLst>
      <p:ext uri="{BB962C8B-B14F-4D97-AF65-F5344CB8AC3E}">
        <p14:creationId xmlns:p14="http://schemas.microsoft.com/office/powerpoint/2010/main" val="2938038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D6EFD5-EDB2-003E-6920-89AEBC8CE94D}"/>
              </a:ext>
            </a:extLst>
          </p:cNvPr>
          <p:cNvSpPr>
            <a:spLocks noGrp="1"/>
          </p:cNvSpPr>
          <p:nvPr>
            <p:ph type="title"/>
          </p:nvPr>
        </p:nvSpPr>
        <p:spPr>
          <a:xfrm>
            <a:off x="1352549" y="510368"/>
            <a:ext cx="9486901" cy="1010088"/>
          </a:xfrm>
        </p:spPr>
        <p:txBody>
          <a:bodyPr anchor="b">
            <a:normAutofit/>
          </a:bodyPr>
          <a:lstStyle/>
          <a:p>
            <a:pPr algn="ctr"/>
            <a:r>
              <a:rPr lang="en-US" dirty="0"/>
              <a:t>FINANCIAL SUPPORT BY AGREEMENT</a:t>
            </a:r>
          </a:p>
        </p:txBody>
      </p:sp>
      <p:sp>
        <p:nvSpPr>
          <p:cNvPr id="3" name="Content Placeholder 2">
            <a:extLst>
              <a:ext uri="{FF2B5EF4-FFF2-40B4-BE49-F238E27FC236}">
                <a16:creationId xmlns:a16="http://schemas.microsoft.com/office/drawing/2014/main" id="{18703491-E983-909C-D178-41E0175093FD}"/>
              </a:ext>
            </a:extLst>
          </p:cNvPr>
          <p:cNvSpPr>
            <a:spLocks noGrp="1"/>
          </p:cNvSpPr>
          <p:nvPr>
            <p:ph idx="1"/>
          </p:nvPr>
        </p:nvSpPr>
        <p:spPr>
          <a:xfrm>
            <a:off x="685800" y="2206256"/>
            <a:ext cx="10820400" cy="3965943"/>
          </a:xfrm>
        </p:spPr>
        <p:txBody>
          <a:bodyPr>
            <a:normAutofit/>
          </a:bodyPr>
          <a:lstStyle/>
          <a:p>
            <a:pPr>
              <a:lnSpc>
                <a:spcPct val="90000"/>
              </a:lnSpc>
            </a:pPr>
            <a:r>
              <a:rPr lang="en-US" sz="1800" dirty="0"/>
              <a:t>Oral financial support agreement – if a dispute arises, the Army’s policy is there is no agreement</a:t>
            </a:r>
          </a:p>
          <a:p>
            <a:pPr>
              <a:lnSpc>
                <a:spcPct val="90000"/>
              </a:lnSpc>
            </a:pPr>
            <a:r>
              <a:rPr lang="en-US" sz="1800" dirty="0"/>
              <a:t>Written financial support agreement - A written financial support agreement is any written document (such as a separation agreement or property settlement agreement, a letter, email, or a series of letters or emails) evidencing an intent to create a binding financial support agreement. Ordinarily, informal forms of written communication (for example, text messages and social media posts) do not demonstrate an intent to create a binding agreement. </a:t>
            </a:r>
          </a:p>
          <a:p>
            <a:pPr>
              <a:lnSpc>
                <a:spcPct val="90000"/>
              </a:lnSpc>
            </a:pPr>
            <a:r>
              <a:rPr lang="en-US" sz="1800" dirty="0"/>
              <a:t>Commanders may rely on other existing documents to determine the specific financial support obligation; that is, if the agreement requires the Soldier to “pay the rent,” the commander may consult the lease agreement to determine the amount of the support obligation. </a:t>
            </a:r>
          </a:p>
          <a:p>
            <a:pPr>
              <a:lnSpc>
                <a:spcPct val="90000"/>
              </a:lnSpc>
            </a:pPr>
            <a:r>
              <a:rPr lang="en-US" sz="1800" dirty="0"/>
              <a:t>There must be no major dispute as to the meaning of the material terms of the agreement. </a:t>
            </a:r>
          </a:p>
          <a:p>
            <a:pPr>
              <a:lnSpc>
                <a:spcPct val="90000"/>
              </a:lnSpc>
            </a:pPr>
            <a:r>
              <a:rPr lang="en-US" sz="1800" dirty="0"/>
              <a:t>If, after a written financial support agreement is signed, a court grants a divorce to the parties signing the agreement, the financial support agreement will not be enforced under this regulation unless the agreement has been approved, ratified, or otherwise incorporated within the divorce decree or, by its specific language, the separation agreement continues beyond the divorce. </a:t>
            </a:r>
          </a:p>
        </p:txBody>
      </p:sp>
      <p:sp>
        <p:nvSpPr>
          <p:cNvPr id="4" name="Slide Number Placeholder 3">
            <a:extLst>
              <a:ext uri="{FF2B5EF4-FFF2-40B4-BE49-F238E27FC236}">
                <a16:creationId xmlns:a16="http://schemas.microsoft.com/office/drawing/2014/main" id="{CC5D4E3D-8C41-B05A-D0EA-769ED3539BC9}"/>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18</a:t>
            </a:fld>
            <a:endParaRPr lang="en-US">
              <a:solidFill>
                <a:schemeClr val="bg1"/>
              </a:solidFill>
            </a:endParaRPr>
          </a:p>
        </p:txBody>
      </p:sp>
    </p:spTree>
    <p:extLst>
      <p:ext uri="{BB962C8B-B14F-4D97-AF65-F5344CB8AC3E}">
        <p14:creationId xmlns:p14="http://schemas.microsoft.com/office/powerpoint/2010/main" val="640949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04FBC9-A4A8-7A4C-B7B7-B0B5B3F2D073}"/>
              </a:ext>
            </a:extLst>
          </p:cNvPr>
          <p:cNvSpPr>
            <a:spLocks noGrp="1"/>
          </p:cNvSpPr>
          <p:nvPr>
            <p:ph type="title"/>
          </p:nvPr>
        </p:nvSpPr>
        <p:spPr>
          <a:xfrm>
            <a:off x="1352549" y="685800"/>
            <a:ext cx="9486901" cy="1010088"/>
          </a:xfrm>
        </p:spPr>
        <p:txBody>
          <a:bodyPr anchor="b">
            <a:normAutofit/>
          </a:bodyPr>
          <a:lstStyle/>
          <a:p>
            <a:pPr algn="ctr"/>
            <a:r>
              <a:rPr lang="en-US" sz="4400" dirty="0"/>
              <a:t>Punitive provisions</a:t>
            </a:r>
          </a:p>
        </p:txBody>
      </p:sp>
      <p:sp>
        <p:nvSpPr>
          <p:cNvPr id="3" name="Content Placeholder 2">
            <a:extLst>
              <a:ext uri="{FF2B5EF4-FFF2-40B4-BE49-F238E27FC236}">
                <a16:creationId xmlns:a16="http://schemas.microsoft.com/office/drawing/2014/main" id="{6804352B-EAFF-5343-2D75-AF903025C467}"/>
              </a:ext>
            </a:extLst>
          </p:cNvPr>
          <p:cNvSpPr>
            <a:spLocks noGrp="1"/>
          </p:cNvSpPr>
          <p:nvPr>
            <p:ph idx="1"/>
          </p:nvPr>
        </p:nvSpPr>
        <p:spPr>
          <a:xfrm>
            <a:off x="685800" y="2206257"/>
            <a:ext cx="10820400" cy="4013568"/>
          </a:xfrm>
        </p:spPr>
        <p:txBody>
          <a:bodyPr>
            <a:normAutofit/>
          </a:bodyPr>
          <a:lstStyle/>
          <a:p>
            <a:r>
              <a:rPr lang="en-US" sz="2800" dirty="0"/>
              <a:t>The Army has no legal means to collect arrearages.</a:t>
            </a:r>
          </a:p>
          <a:p>
            <a:r>
              <a:rPr lang="en-US" sz="2800" dirty="0"/>
              <a:t>In all cases, Soldiers should be encouraged, but not ordered, to pay arrearages. </a:t>
            </a:r>
          </a:p>
          <a:p>
            <a:r>
              <a:rPr lang="en-US" sz="2800" dirty="0"/>
              <a:t>Additionally, a Soldier who falls into arrears may be punished under the provisions of UCMJ, Art. 92 for failing to make the required support payment at the time that the support obligation was originally due. </a:t>
            </a:r>
          </a:p>
          <a:p>
            <a:r>
              <a:rPr lang="en-US" sz="2800" dirty="0"/>
              <a:t>Punishment in such instances is based on failure to provide financial support when due, not for failure to pay arrearages</a:t>
            </a:r>
          </a:p>
        </p:txBody>
      </p:sp>
      <p:sp>
        <p:nvSpPr>
          <p:cNvPr id="4" name="Slide Number Placeholder 3">
            <a:extLst>
              <a:ext uri="{FF2B5EF4-FFF2-40B4-BE49-F238E27FC236}">
                <a16:creationId xmlns:a16="http://schemas.microsoft.com/office/drawing/2014/main" id="{F37548C7-3947-631A-50FF-AF32F5E832E8}"/>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19</a:t>
            </a:fld>
            <a:endParaRPr lang="en-US">
              <a:solidFill>
                <a:schemeClr val="bg1"/>
              </a:solidFill>
            </a:endParaRPr>
          </a:p>
        </p:txBody>
      </p:sp>
    </p:spTree>
    <p:extLst>
      <p:ext uri="{BB962C8B-B14F-4D97-AF65-F5344CB8AC3E}">
        <p14:creationId xmlns:p14="http://schemas.microsoft.com/office/powerpoint/2010/main" val="683129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CD538B8-489B-407A-A760-436DB4C56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8F2071-1015-8C85-DE7F-95B11017633E}"/>
              </a:ext>
            </a:extLst>
          </p:cNvPr>
          <p:cNvSpPr>
            <a:spLocks noGrp="1"/>
          </p:cNvSpPr>
          <p:nvPr>
            <p:ph type="title"/>
          </p:nvPr>
        </p:nvSpPr>
        <p:spPr>
          <a:xfrm>
            <a:off x="1371600" y="1371600"/>
            <a:ext cx="2705100" cy="4114800"/>
          </a:xfrm>
        </p:spPr>
        <p:txBody>
          <a:bodyPr anchor="ctr">
            <a:normAutofit/>
          </a:bodyPr>
          <a:lstStyle/>
          <a:p>
            <a:pPr algn="ctr"/>
            <a:r>
              <a:rPr lang="en-US" sz="5400" dirty="0">
                <a:solidFill>
                  <a:schemeClr val="bg2"/>
                </a:solidFill>
                <a:latin typeface="ADLaM Display" panose="02010000000000000000" pitchFamily="2" charset="0"/>
                <a:ea typeface="ADLaM Display" panose="02010000000000000000" pitchFamily="2" charset="0"/>
                <a:cs typeface="ADLaM Display" panose="02010000000000000000" pitchFamily="2" charset="0"/>
              </a:rPr>
              <a:t>Why join the army</a:t>
            </a:r>
          </a:p>
        </p:txBody>
      </p:sp>
      <p:sp>
        <p:nvSpPr>
          <p:cNvPr id="4" name="Slide Number Placeholder 3">
            <a:extLst>
              <a:ext uri="{FF2B5EF4-FFF2-40B4-BE49-F238E27FC236}">
                <a16:creationId xmlns:a16="http://schemas.microsoft.com/office/drawing/2014/main" id="{09888202-795E-404A-5B14-3C223D3D8BDC}"/>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2</a:t>
            </a:fld>
            <a:endParaRPr lang="en-US"/>
          </a:p>
        </p:txBody>
      </p:sp>
      <p:graphicFrame>
        <p:nvGraphicFramePr>
          <p:cNvPr id="6" name="Content Placeholder 2">
            <a:extLst>
              <a:ext uri="{FF2B5EF4-FFF2-40B4-BE49-F238E27FC236}">
                <a16:creationId xmlns:a16="http://schemas.microsoft.com/office/drawing/2014/main" id="{FBB2B6DD-A88C-88A2-5CD7-0BE51426DA76}"/>
              </a:ext>
            </a:extLst>
          </p:cNvPr>
          <p:cNvGraphicFramePr>
            <a:graphicFrameLocks noGrp="1"/>
          </p:cNvGraphicFramePr>
          <p:nvPr>
            <p:ph idx="1"/>
            <p:extLst>
              <p:ext uri="{D42A27DB-BD31-4B8C-83A1-F6EECF244321}">
                <p14:modId xmlns:p14="http://schemas.microsoft.com/office/powerpoint/2010/main" val="3761891798"/>
              </p:ext>
            </p:extLst>
          </p:nvPr>
        </p:nvGraphicFramePr>
        <p:xfrm>
          <a:off x="5205046" y="685800"/>
          <a:ext cx="6301154"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8076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5C6480-180A-E498-EF50-E91A80BBC1C0}"/>
              </a:ext>
            </a:extLst>
          </p:cNvPr>
          <p:cNvSpPr>
            <a:spLocks noGrp="1"/>
          </p:cNvSpPr>
          <p:nvPr>
            <p:ph type="title"/>
          </p:nvPr>
        </p:nvSpPr>
        <p:spPr>
          <a:xfrm>
            <a:off x="1261067" y="501650"/>
            <a:ext cx="9486901" cy="1010088"/>
          </a:xfrm>
        </p:spPr>
        <p:txBody>
          <a:bodyPr anchor="b">
            <a:normAutofit/>
          </a:bodyPr>
          <a:lstStyle/>
          <a:p>
            <a:pPr algn="ctr"/>
            <a:r>
              <a:rPr lang="en-US" dirty="0"/>
              <a:t>Support by regulation</a:t>
            </a:r>
          </a:p>
        </p:txBody>
      </p:sp>
      <p:sp>
        <p:nvSpPr>
          <p:cNvPr id="3" name="Content Placeholder 2">
            <a:extLst>
              <a:ext uri="{FF2B5EF4-FFF2-40B4-BE49-F238E27FC236}">
                <a16:creationId xmlns:a16="http://schemas.microsoft.com/office/drawing/2014/main" id="{7F9CF8BA-A391-575B-FBC4-3D23D289BAD9}"/>
              </a:ext>
            </a:extLst>
          </p:cNvPr>
          <p:cNvSpPr>
            <a:spLocks noGrp="1"/>
          </p:cNvSpPr>
          <p:nvPr>
            <p:ph idx="1"/>
          </p:nvPr>
        </p:nvSpPr>
        <p:spPr>
          <a:xfrm>
            <a:off x="685800" y="2043967"/>
            <a:ext cx="10820400" cy="4220308"/>
          </a:xfrm>
        </p:spPr>
        <p:txBody>
          <a:bodyPr>
            <a:normAutofit/>
          </a:bodyPr>
          <a:lstStyle/>
          <a:p>
            <a:pPr>
              <a:lnSpc>
                <a:spcPct val="90000"/>
              </a:lnSpc>
            </a:pPr>
            <a:r>
              <a:rPr lang="en-US" sz="2000" dirty="0"/>
              <a:t>In the absence of a financial support agreement or court order: </a:t>
            </a:r>
          </a:p>
          <a:p>
            <a:pPr>
              <a:lnSpc>
                <a:spcPct val="90000"/>
              </a:lnSpc>
            </a:pPr>
            <a:endParaRPr lang="en-US" sz="2000" dirty="0"/>
          </a:p>
          <a:p>
            <a:pPr marL="0" indent="0">
              <a:lnSpc>
                <a:spcPct val="90000"/>
              </a:lnSpc>
              <a:buNone/>
            </a:pPr>
            <a:r>
              <a:rPr lang="en-US" sz="2000" dirty="0"/>
              <a:t>	Pro-rata share =                 1                 X applicable BAH RC/T – WITH rate</a:t>
            </a:r>
          </a:p>
          <a:p>
            <a:pPr marL="1371600" lvl="3" indent="0">
              <a:lnSpc>
                <a:spcPct val="90000"/>
              </a:lnSpc>
              <a:buNone/>
            </a:pPr>
            <a:r>
              <a:rPr lang="en-US" sz="2000" dirty="0"/>
              <a:t>		________________________</a:t>
            </a:r>
          </a:p>
          <a:p>
            <a:pPr marL="1371600" lvl="3" indent="0">
              <a:lnSpc>
                <a:spcPct val="90000"/>
              </a:lnSpc>
              <a:buNone/>
            </a:pPr>
            <a:r>
              <a:rPr lang="en-US" sz="2000" dirty="0"/>
              <a:t>		Total number of supported</a:t>
            </a:r>
          </a:p>
          <a:p>
            <a:pPr marL="1371600" lvl="3" indent="0">
              <a:lnSpc>
                <a:spcPct val="90000"/>
              </a:lnSpc>
              <a:buNone/>
            </a:pPr>
            <a:r>
              <a:rPr lang="en-US" sz="2000" dirty="0"/>
              <a:t>		Family members</a:t>
            </a:r>
          </a:p>
          <a:p>
            <a:pPr>
              <a:lnSpc>
                <a:spcPct val="90000"/>
              </a:lnSpc>
            </a:pPr>
            <a:r>
              <a:rPr lang="en-US" sz="2000" dirty="0"/>
              <a:t>For purposes of spousal support, allegations or even proof of desertion, adultery, or other marital misconduct, or criminal acts on the part of a spouse will not excuse a Soldier's obligation to comply with the provisions of this regulation unless a battalion-level commander, or higher, has released the Soldier </a:t>
            </a:r>
          </a:p>
          <a:p>
            <a:pPr>
              <a:lnSpc>
                <a:spcPct val="90000"/>
              </a:lnSpc>
            </a:pPr>
            <a:r>
              <a:rPr lang="en-US" sz="2000" dirty="0"/>
              <a:t>The soldier cannot be relieved from his obligation to support his children</a:t>
            </a:r>
          </a:p>
        </p:txBody>
      </p:sp>
      <p:sp>
        <p:nvSpPr>
          <p:cNvPr id="4" name="Slide Number Placeholder 3">
            <a:extLst>
              <a:ext uri="{FF2B5EF4-FFF2-40B4-BE49-F238E27FC236}">
                <a16:creationId xmlns:a16="http://schemas.microsoft.com/office/drawing/2014/main" id="{E8B8ADE1-E2FF-DB91-6D7A-91DFFF80F668}"/>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20</a:t>
            </a:fld>
            <a:endParaRPr lang="en-US">
              <a:solidFill>
                <a:schemeClr val="bg1"/>
              </a:solidFill>
            </a:endParaRPr>
          </a:p>
        </p:txBody>
      </p:sp>
    </p:spTree>
    <p:extLst>
      <p:ext uri="{BB962C8B-B14F-4D97-AF65-F5344CB8AC3E}">
        <p14:creationId xmlns:p14="http://schemas.microsoft.com/office/powerpoint/2010/main" val="1863852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08C3E45-D8A7-C90A-A994-D2E0B184B7B3}"/>
              </a:ext>
            </a:extLst>
          </p:cNvPr>
          <p:cNvSpPr>
            <a:spLocks noGrp="1"/>
          </p:cNvSpPr>
          <p:nvPr>
            <p:ph type="sldNum" sz="quarter" idx="12"/>
          </p:nvPr>
        </p:nvSpPr>
        <p:spPr/>
        <p:txBody>
          <a:bodyPr/>
          <a:lstStyle/>
          <a:p>
            <a:fld id="{F8E28480-1C08-4458-AD97-0283E6FFD09D}" type="slidenum">
              <a:rPr lang="en-US" smtClean="0"/>
              <a:t>21</a:t>
            </a:fld>
            <a:endParaRPr lang="en-US"/>
          </a:p>
        </p:txBody>
      </p:sp>
      <p:graphicFrame>
        <p:nvGraphicFramePr>
          <p:cNvPr id="10" name="object 2">
            <a:extLst>
              <a:ext uri="{FF2B5EF4-FFF2-40B4-BE49-F238E27FC236}">
                <a16:creationId xmlns:a16="http://schemas.microsoft.com/office/drawing/2014/main" id="{613CDF53-5909-7698-94E3-FD973079000A}"/>
              </a:ext>
            </a:extLst>
          </p:cNvPr>
          <p:cNvGraphicFramePr>
            <a:graphicFrameLocks noGrp="1"/>
          </p:cNvGraphicFramePr>
          <p:nvPr>
            <p:extLst>
              <p:ext uri="{D42A27DB-BD31-4B8C-83A1-F6EECF244321}">
                <p14:modId xmlns:p14="http://schemas.microsoft.com/office/powerpoint/2010/main" val="121521022"/>
              </p:ext>
            </p:extLst>
          </p:nvPr>
        </p:nvGraphicFramePr>
        <p:xfrm>
          <a:off x="2280344" y="122549"/>
          <a:ext cx="6321422" cy="6741467"/>
        </p:xfrm>
        <a:graphic>
          <a:graphicData uri="http://schemas.openxmlformats.org/drawingml/2006/table">
            <a:tbl>
              <a:tblPr firstRow="1" bandRow="1">
                <a:tableStyleId>{2D5ABB26-0587-4C30-8999-92F81FD0307C}</a:tableStyleId>
              </a:tblPr>
              <a:tblGrid>
                <a:gridCol w="853440">
                  <a:extLst>
                    <a:ext uri="{9D8B030D-6E8A-4147-A177-3AD203B41FA5}">
                      <a16:colId xmlns:a16="http://schemas.microsoft.com/office/drawing/2014/main" val="20000"/>
                    </a:ext>
                  </a:extLst>
                </a:gridCol>
                <a:gridCol w="1207135">
                  <a:extLst>
                    <a:ext uri="{9D8B030D-6E8A-4147-A177-3AD203B41FA5}">
                      <a16:colId xmlns:a16="http://schemas.microsoft.com/office/drawing/2014/main" val="20001"/>
                    </a:ext>
                  </a:extLst>
                </a:gridCol>
                <a:gridCol w="1437004">
                  <a:extLst>
                    <a:ext uri="{9D8B030D-6E8A-4147-A177-3AD203B41FA5}">
                      <a16:colId xmlns:a16="http://schemas.microsoft.com/office/drawing/2014/main" val="20002"/>
                    </a:ext>
                  </a:extLst>
                </a:gridCol>
                <a:gridCol w="1437004">
                  <a:extLst>
                    <a:ext uri="{9D8B030D-6E8A-4147-A177-3AD203B41FA5}">
                      <a16:colId xmlns:a16="http://schemas.microsoft.com/office/drawing/2014/main" val="20003"/>
                    </a:ext>
                  </a:extLst>
                </a:gridCol>
                <a:gridCol w="1386839">
                  <a:extLst>
                    <a:ext uri="{9D8B030D-6E8A-4147-A177-3AD203B41FA5}">
                      <a16:colId xmlns:a16="http://schemas.microsoft.com/office/drawing/2014/main" val="20004"/>
                    </a:ext>
                  </a:extLst>
                </a:gridCol>
              </a:tblGrid>
              <a:tr h="235273">
                <a:tc gridSpan="5">
                  <a:txBody>
                    <a:bodyPr/>
                    <a:lstStyle/>
                    <a:p>
                      <a:pPr marL="5080" algn="ctr">
                        <a:lnSpc>
                          <a:spcPts val="1855"/>
                        </a:lnSpc>
                      </a:pPr>
                      <a:r>
                        <a:rPr sz="1600" b="1" dirty="0">
                          <a:solidFill>
                            <a:srgbClr val="FFFFFF"/>
                          </a:solidFill>
                          <a:latin typeface="Arial"/>
                          <a:cs typeface="Arial"/>
                        </a:rPr>
                        <a:t>2026</a:t>
                      </a:r>
                      <a:r>
                        <a:rPr sz="1600" b="1" spc="-55" dirty="0">
                          <a:solidFill>
                            <a:srgbClr val="FFFFFF"/>
                          </a:solidFill>
                          <a:latin typeface="Arial"/>
                          <a:cs typeface="Arial"/>
                        </a:rPr>
                        <a:t> </a:t>
                      </a:r>
                      <a:r>
                        <a:rPr sz="1600" b="1" spc="-10" dirty="0">
                          <a:solidFill>
                            <a:srgbClr val="FFFFFF"/>
                          </a:solidFill>
                          <a:latin typeface="Arial"/>
                          <a:cs typeface="Arial"/>
                        </a:rPr>
                        <a:t>Non-</a:t>
                      </a:r>
                      <a:r>
                        <a:rPr sz="1600" b="1" dirty="0">
                          <a:solidFill>
                            <a:srgbClr val="FFFFFF"/>
                          </a:solidFill>
                          <a:latin typeface="Arial"/>
                          <a:cs typeface="Arial"/>
                        </a:rPr>
                        <a:t>Locality</a:t>
                      </a:r>
                      <a:r>
                        <a:rPr sz="1600" b="1" spc="-80" dirty="0">
                          <a:solidFill>
                            <a:srgbClr val="FFFFFF"/>
                          </a:solidFill>
                          <a:latin typeface="Arial"/>
                          <a:cs typeface="Arial"/>
                        </a:rPr>
                        <a:t> </a:t>
                      </a:r>
                      <a:r>
                        <a:rPr sz="1600" b="1" dirty="0">
                          <a:solidFill>
                            <a:srgbClr val="FFFFFF"/>
                          </a:solidFill>
                          <a:latin typeface="Arial"/>
                          <a:cs typeface="Arial"/>
                        </a:rPr>
                        <a:t>BAH</a:t>
                      </a:r>
                      <a:r>
                        <a:rPr sz="1600" b="1" spc="-50" dirty="0">
                          <a:solidFill>
                            <a:srgbClr val="FFFFFF"/>
                          </a:solidFill>
                          <a:latin typeface="Arial"/>
                          <a:cs typeface="Arial"/>
                        </a:rPr>
                        <a:t> </a:t>
                      </a:r>
                      <a:r>
                        <a:rPr sz="1600" b="1" spc="-20" dirty="0">
                          <a:solidFill>
                            <a:srgbClr val="FFFFFF"/>
                          </a:solidFill>
                          <a:latin typeface="Arial"/>
                          <a:cs typeface="Arial"/>
                        </a:rPr>
                        <a:t>Rates</a:t>
                      </a:r>
                      <a:endParaRPr sz="1600" dirty="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80000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18130">
                <a:tc gridSpan="5">
                  <a:txBody>
                    <a:bodyPr/>
                    <a:lstStyle/>
                    <a:p>
                      <a:pPr marR="19685" algn="ctr">
                        <a:lnSpc>
                          <a:spcPts val="1660"/>
                        </a:lnSpc>
                      </a:pPr>
                      <a:r>
                        <a:rPr sz="1400" b="1" i="1" dirty="0">
                          <a:solidFill>
                            <a:srgbClr val="FFFFFF"/>
                          </a:solidFill>
                          <a:latin typeface="Arial"/>
                          <a:cs typeface="Arial"/>
                        </a:rPr>
                        <a:t>Effective</a:t>
                      </a:r>
                      <a:r>
                        <a:rPr sz="1400" b="1" i="1" spc="-15" dirty="0">
                          <a:solidFill>
                            <a:srgbClr val="FFFFFF"/>
                          </a:solidFill>
                          <a:latin typeface="Arial"/>
                          <a:cs typeface="Arial"/>
                        </a:rPr>
                        <a:t> </a:t>
                      </a:r>
                      <a:r>
                        <a:rPr sz="1400" b="1" i="1" dirty="0">
                          <a:solidFill>
                            <a:srgbClr val="FFFFFF"/>
                          </a:solidFill>
                          <a:latin typeface="Arial"/>
                          <a:cs typeface="Arial"/>
                        </a:rPr>
                        <a:t>1</a:t>
                      </a:r>
                      <a:r>
                        <a:rPr sz="1400" b="1" i="1" spc="-10" dirty="0">
                          <a:solidFill>
                            <a:srgbClr val="FFFFFF"/>
                          </a:solidFill>
                          <a:latin typeface="Arial"/>
                          <a:cs typeface="Arial"/>
                        </a:rPr>
                        <a:t> </a:t>
                      </a:r>
                      <a:r>
                        <a:rPr sz="1400" b="1" i="1" dirty="0">
                          <a:solidFill>
                            <a:srgbClr val="FFFFFF"/>
                          </a:solidFill>
                          <a:latin typeface="Arial"/>
                          <a:cs typeface="Arial"/>
                        </a:rPr>
                        <a:t>January</a:t>
                      </a:r>
                      <a:r>
                        <a:rPr sz="1400" b="1" i="1" spc="-10" dirty="0">
                          <a:solidFill>
                            <a:srgbClr val="FFFFFF"/>
                          </a:solidFill>
                          <a:latin typeface="Arial"/>
                          <a:cs typeface="Arial"/>
                        </a:rPr>
                        <a:t> </a:t>
                      </a:r>
                      <a:r>
                        <a:rPr sz="1400" b="1" i="1" spc="-20" dirty="0">
                          <a:solidFill>
                            <a:srgbClr val="FFFFFF"/>
                          </a:solidFill>
                          <a:latin typeface="Arial"/>
                          <a:cs typeface="Arial"/>
                        </a:rPr>
                        <a:t>2026</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80000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174386">
                <a:tc rowSpan="2">
                  <a:txBody>
                    <a:bodyPr/>
                    <a:lstStyle/>
                    <a:p>
                      <a:pPr>
                        <a:lnSpc>
                          <a:spcPct val="100000"/>
                        </a:lnSpc>
                      </a:pPr>
                      <a:endParaRPr sz="1100">
                        <a:latin typeface="Times New Roman"/>
                        <a:cs typeface="Times New Roman"/>
                      </a:endParaRPr>
                    </a:p>
                    <a:p>
                      <a:pPr>
                        <a:lnSpc>
                          <a:spcPct val="100000"/>
                        </a:lnSpc>
                        <a:spcBef>
                          <a:spcPts val="50"/>
                        </a:spcBef>
                      </a:pPr>
                      <a:endParaRPr sz="1100">
                        <a:latin typeface="Times New Roman"/>
                        <a:cs typeface="Times New Roman"/>
                      </a:endParaRPr>
                    </a:p>
                    <a:p>
                      <a:pPr marL="83820">
                        <a:lnSpc>
                          <a:spcPct val="100000"/>
                        </a:lnSpc>
                        <a:spcBef>
                          <a:spcPts val="5"/>
                        </a:spcBef>
                      </a:pPr>
                      <a:r>
                        <a:rPr sz="1100" b="1" dirty="0">
                          <a:latin typeface="Arial"/>
                          <a:cs typeface="Arial"/>
                        </a:rPr>
                        <a:t>Pay</a:t>
                      </a:r>
                      <a:r>
                        <a:rPr sz="1100" b="1" spc="-40" dirty="0">
                          <a:latin typeface="Arial"/>
                          <a:cs typeface="Arial"/>
                        </a:rPr>
                        <a:t> </a:t>
                      </a:r>
                      <a:r>
                        <a:rPr sz="1100" b="1" spc="-10" dirty="0">
                          <a:latin typeface="Arial"/>
                          <a:cs typeface="Arial"/>
                        </a:rPr>
                        <a:t>Grade</a:t>
                      </a:r>
                      <a:endParaRPr sz="11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rowSpan="2">
                  <a:txBody>
                    <a:bodyPr/>
                    <a:lstStyle/>
                    <a:p>
                      <a:pPr>
                        <a:lnSpc>
                          <a:spcPct val="100000"/>
                        </a:lnSpc>
                      </a:pPr>
                      <a:endParaRPr sz="1100">
                        <a:latin typeface="Times New Roman"/>
                        <a:cs typeface="Times New Roman"/>
                      </a:endParaRPr>
                    </a:p>
                    <a:p>
                      <a:pPr>
                        <a:lnSpc>
                          <a:spcPct val="100000"/>
                        </a:lnSpc>
                        <a:spcBef>
                          <a:spcPts val="50"/>
                        </a:spcBef>
                      </a:pPr>
                      <a:endParaRPr sz="1100">
                        <a:latin typeface="Times New Roman"/>
                        <a:cs typeface="Times New Roman"/>
                      </a:endParaRPr>
                    </a:p>
                    <a:p>
                      <a:pPr marL="393065">
                        <a:lnSpc>
                          <a:spcPct val="100000"/>
                        </a:lnSpc>
                        <a:spcBef>
                          <a:spcPts val="5"/>
                        </a:spcBef>
                      </a:pPr>
                      <a:r>
                        <a:rPr sz="1100" b="1" spc="-10" dirty="0">
                          <a:latin typeface="Arial"/>
                          <a:cs typeface="Arial"/>
                        </a:rPr>
                        <a:t>Partial</a:t>
                      </a:r>
                      <a:endParaRPr sz="11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gridSpan="2">
                  <a:txBody>
                    <a:bodyPr/>
                    <a:lstStyle/>
                    <a:p>
                      <a:pPr marL="5715" algn="ctr">
                        <a:lnSpc>
                          <a:spcPct val="100000"/>
                        </a:lnSpc>
                      </a:pPr>
                      <a:r>
                        <a:rPr sz="1100" b="1" spc="-10" dirty="0">
                          <a:latin typeface="Arial"/>
                          <a:cs typeface="Arial"/>
                        </a:rPr>
                        <a:t>BAH</a:t>
                      </a:r>
                      <a:r>
                        <a:rPr sz="1100" b="1" spc="-50" dirty="0">
                          <a:latin typeface="Arial"/>
                          <a:cs typeface="Arial"/>
                        </a:rPr>
                        <a:t> </a:t>
                      </a:r>
                      <a:r>
                        <a:rPr sz="1100" b="1" spc="-10" dirty="0">
                          <a:latin typeface="Arial"/>
                          <a:cs typeface="Arial"/>
                        </a:rPr>
                        <a:t>RC/T*</a:t>
                      </a:r>
                      <a:endParaRPr sz="11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hMerge="1">
                  <a:txBody>
                    <a:bodyPr/>
                    <a:lstStyle/>
                    <a:p>
                      <a:endParaRPr/>
                    </a:p>
                  </a:txBody>
                  <a:tcPr marL="0" marR="0" marT="0" marB="0"/>
                </a:tc>
                <a:tc rowSpan="2">
                  <a:txBody>
                    <a:bodyPr/>
                    <a:lstStyle/>
                    <a:p>
                      <a:pPr>
                        <a:lnSpc>
                          <a:spcPct val="100000"/>
                        </a:lnSpc>
                      </a:pPr>
                      <a:endParaRPr sz="1100">
                        <a:latin typeface="Times New Roman"/>
                        <a:cs typeface="Times New Roman"/>
                      </a:endParaRPr>
                    </a:p>
                    <a:p>
                      <a:pPr>
                        <a:lnSpc>
                          <a:spcPct val="100000"/>
                        </a:lnSpc>
                        <a:spcBef>
                          <a:spcPts val="50"/>
                        </a:spcBef>
                      </a:pPr>
                      <a:endParaRPr sz="1100">
                        <a:latin typeface="Times New Roman"/>
                        <a:cs typeface="Times New Roman"/>
                      </a:endParaRPr>
                    </a:p>
                    <a:p>
                      <a:pPr marL="306070">
                        <a:lnSpc>
                          <a:spcPct val="100000"/>
                        </a:lnSpc>
                        <a:spcBef>
                          <a:spcPts val="5"/>
                        </a:spcBef>
                      </a:pPr>
                      <a:r>
                        <a:rPr sz="1100" b="1" spc="-10" dirty="0">
                          <a:latin typeface="Arial"/>
                          <a:cs typeface="Arial"/>
                        </a:rPr>
                        <a:t>Differential*</a:t>
                      </a:r>
                      <a:endParaRPr sz="11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extLst>
                  <a:ext uri="{0D108BD9-81ED-4DB2-BD59-A6C34878D82A}">
                    <a16:rowId xmlns:a16="http://schemas.microsoft.com/office/drawing/2014/main" val="10002"/>
                  </a:ext>
                </a:extLst>
              </a:tr>
              <a:tr h="612421">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a:txBody>
                    <a:bodyPr/>
                    <a:lstStyle/>
                    <a:p>
                      <a:pPr>
                        <a:lnSpc>
                          <a:spcPct val="100000"/>
                        </a:lnSpc>
                        <a:spcBef>
                          <a:spcPts val="635"/>
                        </a:spcBef>
                      </a:pPr>
                      <a:endParaRPr sz="1100" dirty="0">
                        <a:latin typeface="Times New Roman"/>
                        <a:cs typeface="Times New Roman"/>
                      </a:endParaRPr>
                    </a:p>
                    <a:p>
                      <a:pPr marL="4445" algn="ctr">
                        <a:lnSpc>
                          <a:spcPct val="100000"/>
                        </a:lnSpc>
                      </a:pPr>
                      <a:r>
                        <a:rPr sz="1100" b="1" dirty="0">
                          <a:latin typeface="Arial"/>
                          <a:cs typeface="Arial"/>
                        </a:rPr>
                        <a:t>Without</a:t>
                      </a:r>
                      <a:r>
                        <a:rPr sz="1100" b="1" spc="5" dirty="0">
                          <a:latin typeface="Arial"/>
                          <a:cs typeface="Arial"/>
                        </a:rPr>
                        <a:t> </a:t>
                      </a:r>
                      <a:r>
                        <a:rPr sz="1100" b="1" spc="-10" dirty="0">
                          <a:latin typeface="Arial"/>
                          <a:cs typeface="Arial"/>
                        </a:rPr>
                        <a:t>Dependents</a:t>
                      </a:r>
                      <a:endParaRPr sz="1100" dirty="0">
                        <a:latin typeface="Arial"/>
                        <a:cs typeface="Arial"/>
                      </a:endParaRPr>
                    </a:p>
                  </a:txBody>
                  <a:tcPr marL="0" marR="0" marT="806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a:txBody>
                    <a:bodyPr/>
                    <a:lstStyle/>
                    <a:p>
                      <a:pPr>
                        <a:lnSpc>
                          <a:spcPct val="100000"/>
                        </a:lnSpc>
                        <a:spcBef>
                          <a:spcPts val="635"/>
                        </a:spcBef>
                      </a:pPr>
                      <a:endParaRPr sz="1100">
                        <a:latin typeface="Times New Roman"/>
                        <a:cs typeface="Times New Roman"/>
                      </a:endParaRPr>
                    </a:p>
                    <a:p>
                      <a:pPr marL="6350" algn="ctr">
                        <a:lnSpc>
                          <a:spcPct val="100000"/>
                        </a:lnSpc>
                      </a:pPr>
                      <a:r>
                        <a:rPr sz="1100" b="1" dirty="0">
                          <a:latin typeface="Arial"/>
                          <a:cs typeface="Arial"/>
                        </a:rPr>
                        <a:t>With</a:t>
                      </a:r>
                      <a:r>
                        <a:rPr sz="1100" b="1" spc="5" dirty="0">
                          <a:latin typeface="Arial"/>
                          <a:cs typeface="Arial"/>
                        </a:rPr>
                        <a:t> </a:t>
                      </a:r>
                      <a:r>
                        <a:rPr sz="1100" b="1" spc="-10" dirty="0">
                          <a:latin typeface="Arial"/>
                          <a:cs typeface="Arial"/>
                        </a:rPr>
                        <a:t>Dependents</a:t>
                      </a:r>
                      <a:endParaRPr sz="1100">
                        <a:latin typeface="Arial"/>
                        <a:cs typeface="Arial"/>
                      </a:endParaRPr>
                    </a:p>
                  </a:txBody>
                  <a:tcPr marL="0" marR="0" marT="806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0C0C0"/>
                    </a:solidFill>
                  </a:tcPr>
                </a:tc>
                <a:extLst>
                  <a:ext uri="{0D108BD9-81ED-4DB2-BD59-A6C34878D82A}">
                    <a16:rowId xmlns:a16="http://schemas.microsoft.com/office/drawing/2014/main" val="10003"/>
                  </a:ext>
                </a:extLst>
              </a:tr>
              <a:tr h="182663">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174386">
                <a:tc>
                  <a:txBody>
                    <a:bodyPr/>
                    <a:lstStyle/>
                    <a:p>
                      <a:pPr marR="272415" algn="r">
                        <a:lnSpc>
                          <a:spcPct val="100000"/>
                        </a:lnSpc>
                        <a:spcBef>
                          <a:spcPts val="100"/>
                        </a:spcBef>
                      </a:pPr>
                      <a:r>
                        <a:rPr sz="1000" b="1" spc="-10" dirty="0">
                          <a:latin typeface="Arial"/>
                          <a:cs typeface="Arial"/>
                        </a:rPr>
                        <a:t>O-</a:t>
                      </a:r>
                      <a:r>
                        <a:rPr sz="1000" b="1" spc="-25" dirty="0">
                          <a:latin typeface="Arial"/>
                          <a:cs typeface="Arial"/>
                        </a:rPr>
                        <a:t>10</a:t>
                      </a:r>
                      <a:endParaRPr sz="1000">
                        <a:latin typeface="Arial"/>
                        <a:cs typeface="Arial"/>
                      </a:endParaRPr>
                    </a:p>
                  </a:txBody>
                  <a:tcPr marL="0" marR="0" marT="127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240" algn="ctr">
                        <a:lnSpc>
                          <a:spcPct val="100000"/>
                        </a:lnSpc>
                        <a:spcBef>
                          <a:spcPts val="90"/>
                        </a:spcBef>
                        <a:tabLst>
                          <a:tab pos="753745" algn="l"/>
                        </a:tabLst>
                      </a:pPr>
                      <a:r>
                        <a:rPr sz="1000" spc="-50" dirty="0">
                          <a:latin typeface="Arial"/>
                          <a:cs typeface="Arial"/>
                        </a:rPr>
                        <a:t>$</a:t>
                      </a:r>
                      <a:r>
                        <a:rPr sz="1000" dirty="0">
                          <a:latin typeface="Arial"/>
                          <a:cs typeface="Arial"/>
                        </a:rPr>
                        <a:t>	</a:t>
                      </a:r>
                      <a:r>
                        <a:rPr sz="1000" spc="-10" dirty="0">
                          <a:latin typeface="Arial"/>
                          <a:cs typeface="Arial"/>
                        </a:rPr>
                        <a:t>50.70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0160" algn="ctr">
                        <a:lnSpc>
                          <a:spcPct val="100000"/>
                        </a:lnSpc>
                        <a:spcBef>
                          <a:spcPts val="90"/>
                        </a:spcBef>
                        <a:tabLst>
                          <a:tab pos="814705" algn="l"/>
                        </a:tabLst>
                      </a:pPr>
                      <a:r>
                        <a:rPr sz="1000" spc="-50" dirty="0">
                          <a:latin typeface="Arial"/>
                          <a:cs typeface="Arial"/>
                        </a:rPr>
                        <a:t>$</a:t>
                      </a:r>
                      <a:r>
                        <a:rPr sz="1000" dirty="0">
                          <a:latin typeface="Arial"/>
                          <a:cs typeface="Arial"/>
                        </a:rPr>
                        <a:t>	</a:t>
                      </a:r>
                      <a:r>
                        <a:rPr sz="1000" spc="-10" dirty="0">
                          <a:latin typeface="Arial"/>
                          <a:cs typeface="Arial"/>
                        </a:rPr>
                        <a:t>2,466.30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7620" algn="ctr">
                        <a:lnSpc>
                          <a:spcPct val="100000"/>
                        </a:lnSpc>
                        <a:spcBef>
                          <a:spcPts val="90"/>
                        </a:spcBef>
                        <a:tabLst>
                          <a:tab pos="808990" algn="l"/>
                        </a:tabLst>
                      </a:pPr>
                      <a:r>
                        <a:rPr sz="1000" spc="-50" dirty="0">
                          <a:latin typeface="Arial"/>
                          <a:cs typeface="Arial"/>
                        </a:rPr>
                        <a:t>$</a:t>
                      </a:r>
                      <a:r>
                        <a:rPr sz="1000" dirty="0">
                          <a:latin typeface="Arial"/>
                          <a:cs typeface="Arial"/>
                        </a:rPr>
                        <a:t>	</a:t>
                      </a:r>
                      <a:r>
                        <a:rPr sz="1000" spc="-10" dirty="0">
                          <a:latin typeface="Arial"/>
                          <a:cs typeface="Arial"/>
                        </a:rPr>
                        <a:t>3,035.10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3175" algn="ctr">
                        <a:lnSpc>
                          <a:spcPct val="100000"/>
                        </a:lnSpc>
                        <a:spcBef>
                          <a:spcPts val="90"/>
                        </a:spcBef>
                        <a:tabLst>
                          <a:tab pos="869950" algn="l"/>
                        </a:tabLst>
                      </a:pPr>
                      <a:r>
                        <a:rPr sz="1000" spc="-50" dirty="0">
                          <a:latin typeface="Arial"/>
                          <a:cs typeface="Arial"/>
                        </a:rPr>
                        <a:t>$</a:t>
                      </a:r>
                      <a:r>
                        <a:rPr sz="1000" dirty="0">
                          <a:latin typeface="Arial"/>
                          <a:cs typeface="Arial"/>
                        </a:rPr>
                        <a:t>	</a:t>
                      </a:r>
                      <a:r>
                        <a:rPr sz="1000" spc="-10" dirty="0">
                          <a:latin typeface="Arial"/>
                          <a:cs typeface="Arial"/>
                        </a:rPr>
                        <a:t>465.60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05"/>
                  </a:ext>
                </a:extLst>
              </a:tr>
              <a:tr h="174386">
                <a:tc>
                  <a:txBody>
                    <a:bodyPr/>
                    <a:lstStyle/>
                    <a:p>
                      <a:pPr marR="306705" algn="r">
                        <a:lnSpc>
                          <a:spcPct val="100000"/>
                        </a:lnSpc>
                        <a:spcBef>
                          <a:spcPts val="105"/>
                        </a:spcBef>
                      </a:pPr>
                      <a:r>
                        <a:rPr sz="1000" b="1" spc="-10" dirty="0">
                          <a:latin typeface="Arial"/>
                          <a:cs typeface="Arial"/>
                        </a:rPr>
                        <a:t>O-</a:t>
                      </a:r>
                      <a:r>
                        <a:rPr sz="1000" b="1" spc="-50" dirty="0">
                          <a:latin typeface="Arial"/>
                          <a:cs typeface="Arial"/>
                        </a:rPr>
                        <a:t>9</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 algn="ctr">
                        <a:lnSpc>
                          <a:spcPct val="100000"/>
                        </a:lnSpc>
                        <a:spcBef>
                          <a:spcPts val="90"/>
                        </a:spcBef>
                        <a:tabLst>
                          <a:tab pos="754380" algn="l"/>
                        </a:tabLst>
                      </a:pPr>
                      <a:r>
                        <a:rPr sz="1000" spc="-50" dirty="0">
                          <a:latin typeface="Arial"/>
                          <a:cs typeface="Arial"/>
                        </a:rPr>
                        <a:t>$</a:t>
                      </a:r>
                      <a:r>
                        <a:rPr sz="1000" dirty="0">
                          <a:latin typeface="Arial"/>
                          <a:cs typeface="Arial"/>
                        </a:rPr>
                        <a:t>	</a:t>
                      </a:r>
                      <a:r>
                        <a:rPr sz="1000" spc="-10" dirty="0">
                          <a:latin typeface="Arial"/>
                          <a:cs typeface="Arial"/>
                        </a:rPr>
                        <a:t>50.70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795" algn="ctr">
                        <a:lnSpc>
                          <a:spcPct val="100000"/>
                        </a:lnSpc>
                        <a:spcBef>
                          <a:spcPts val="90"/>
                        </a:spcBef>
                        <a:tabLst>
                          <a:tab pos="815340" algn="l"/>
                        </a:tabLst>
                      </a:pPr>
                      <a:r>
                        <a:rPr sz="1000" spc="-50" dirty="0">
                          <a:latin typeface="Arial"/>
                          <a:cs typeface="Arial"/>
                        </a:rPr>
                        <a:t>$</a:t>
                      </a:r>
                      <a:r>
                        <a:rPr sz="1000" dirty="0">
                          <a:latin typeface="Arial"/>
                          <a:cs typeface="Arial"/>
                        </a:rPr>
                        <a:t>	</a:t>
                      </a:r>
                      <a:r>
                        <a:rPr sz="1000" spc="-10" dirty="0">
                          <a:latin typeface="Arial"/>
                          <a:cs typeface="Arial"/>
                        </a:rPr>
                        <a:t>2,466.30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255" algn="ctr">
                        <a:lnSpc>
                          <a:spcPct val="100000"/>
                        </a:lnSpc>
                        <a:spcBef>
                          <a:spcPts val="90"/>
                        </a:spcBef>
                        <a:tabLst>
                          <a:tab pos="809625" algn="l"/>
                        </a:tabLst>
                      </a:pPr>
                      <a:r>
                        <a:rPr sz="1000" spc="-50" dirty="0">
                          <a:latin typeface="Arial"/>
                          <a:cs typeface="Arial"/>
                        </a:rPr>
                        <a:t>$</a:t>
                      </a:r>
                      <a:r>
                        <a:rPr sz="1000" dirty="0">
                          <a:latin typeface="Arial"/>
                          <a:cs typeface="Arial"/>
                        </a:rPr>
                        <a:t>	</a:t>
                      </a:r>
                      <a:r>
                        <a:rPr sz="1000" spc="-10" dirty="0">
                          <a:latin typeface="Arial"/>
                          <a:cs typeface="Arial"/>
                        </a:rPr>
                        <a:t>3,035.10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810" algn="ctr">
                        <a:lnSpc>
                          <a:spcPct val="100000"/>
                        </a:lnSpc>
                        <a:spcBef>
                          <a:spcPts val="90"/>
                        </a:spcBef>
                        <a:tabLst>
                          <a:tab pos="870585" algn="l"/>
                        </a:tabLst>
                      </a:pPr>
                      <a:r>
                        <a:rPr sz="1000" spc="-50" dirty="0">
                          <a:latin typeface="Arial"/>
                          <a:cs typeface="Arial"/>
                        </a:rPr>
                        <a:t>$</a:t>
                      </a:r>
                      <a:r>
                        <a:rPr sz="1000" dirty="0">
                          <a:latin typeface="Arial"/>
                          <a:cs typeface="Arial"/>
                        </a:rPr>
                        <a:t>	</a:t>
                      </a:r>
                      <a:r>
                        <a:rPr sz="1000" spc="-10" dirty="0">
                          <a:latin typeface="Arial"/>
                          <a:cs typeface="Arial"/>
                        </a:rPr>
                        <a:t>465.60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174386">
                <a:tc>
                  <a:txBody>
                    <a:bodyPr/>
                    <a:lstStyle/>
                    <a:p>
                      <a:pPr marR="306070" algn="r">
                        <a:lnSpc>
                          <a:spcPct val="100000"/>
                        </a:lnSpc>
                        <a:spcBef>
                          <a:spcPts val="105"/>
                        </a:spcBef>
                      </a:pPr>
                      <a:r>
                        <a:rPr sz="1000" b="1" spc="-10" dirty="0">
                          <a:latin typeface="Arial"/>
                          <a:cs typeface="Arial"/>
                        </a:rPr>
                        <a:t>O-</a:t>
                      </a:r>
                      <a:r>
                        <a:rPr sz="1000" b="1" spc="-50" dirty="0">
                          <a:latin typeface="Arial"/>
                          <a:cs typeface="Arial"/>
                        </a:rPr>
                        <a:t>8</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875" algn="ctr">
                        <a:lnSpc>
                          <a:spcPct val="100000"/>
                        </a:lnSpc>
                        <a:spcBef>
                          <a:spcPts val="90"/>
                        </a:spcBef>
                        <a:tabLst>
                          <a:tab pos="755015" algn="l"/>
                        </a:tabLst>
                      </a:pPr>
                      <a:r>
                        <a:rPr sz="1000" spc="-50" dirty="0">
                          <a:latin typeface="Arial"/>
                          <a:cs typeface="Arial"/>
                        </a:rPr>
                        <a:t>$</a:t>
                      </a:r>
                      <a:r>
                        <a:rPr sz="1000" dirty="0">
                          <a:latin typeface="Arial"/>
                          <a:cs typeface="Arial"/>
                        </a:rPr>
                        <a:t>	</a:t>
                      </a:r>
                      <a:r>
                        <a:rPr sz="1000" spc="-10" dirty="0">
                          <a:latin typeface="Arial"/>
                          <a:cs typeface="Arial"/>
                        </a:rPr>
                        <a:t>50.70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1430"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2,466.30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8890" algn="ctr">
                        <a:lnSpc>
                          <a:spcPct val="100000"/>
                        </a:lnSpc>
                        <a:spcBef>
                          <a:spcPts val="90"/>
                        </a:spcBef>
                        <a:tabLst>
                          <a:tab pos="810260" algn="l"/>
                        </a:tabLst>
                      </a:pPr>
                      <a:r>
                        <a:rPr sz="1000" spc="-50" dirty="0">
                          <a:latin typeface="Arial"/>
                          <a:cs typeface="Arial"/>
                        </a:rPr>
                        <a:t>$</a:t>
                      </a:r>
                      <a:r>
                        <a:rPr sz="1000" dirty="0">
                          <a:latin typeface="Arial"/>
                          <a:cs typeface="Arial"/>
                        </a:rPr>
                        <a:t>	</a:t>
                      </a:r>
                      <a:r>
                        <a:rPr sz="1000" spc="-10" dirty="0">
                          <a:latin typeface="Arial"/>
                          <a:cs typeface="Arial"/>
                        </a:rPr>
                        <a:t>3,035.10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4445" algn="ctr">
                        <a:lnSpc>
                          <a:spcPct val="100000"/>
                        </a:lnSpc>
                        <a:spcBef>
                          <a:spcPts val="90"/>
                        </a:spcBef>
                        <a:tabLst>
                          <a:tab pos="871219" algn="l"/>
                        </a:tabLst>
                      </a:pPr>
                      <a:r>
                        <a:rPr sz="1000" spc="-50" dirty="0">
                          <a:latin typeface="Arial"/>
                          <a:cs typeface="Arial"/>
                        </a:rPr>
                        <a:t>$</a:t>
                      </a:r>
                      <a:r>
                        <a:rPr sz="1000" dirty="0">
                          <a:latin typeface="Arial"/>
                          <a:cs typeface="Arial"/>
                        </a:rPr>
                        <a:t>	</a:t>
                      </a:r>
                      <a:r>
                        <a:rPr sz="1000" spc="-10" dirty="0">
                          <a:latin typeface="Arial"/>
                          <a:cs typeface="Arial"/>
                        </a:rPr>
                        <a:t>465.60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07"/>
                  </a:ext>
                </a:extLst>
              </a:tr>
              <a:tr h="174386">
                <a:tc>
                  <a:txBody>
                    <a:bodyPr/>
                    <a:lstStyle/>
                    <a:p>
                      <a:pPr marR="306070" algn="r">
                        <a:lnSpc>
                          <a:spcPct val="100000"/>
                        </a:lnSpc>
                        <a:spcBef>
                          <a:spcPts val="105"/>
                        </a:spcBef>
                      </a:pPr>
                      <a:r>
                        <a:rPr sz="1000" b="1" spc="-10" dirty="0">
                          <a:latin typeface="Arial"/>
                          <a:cs typeface="Arial"/>
                        </a:rPr>
                        <a:t>O-</a:t>
                      </a:r>
                      <a:r>
                        <a:rPr sz="1000" b="1" spc="-50" dirty="0">
                          <a:latin typeface="Arial"/>
                          <a:cs typeface="Arial"/>
                        </a:rPr>
                        <a:t>7</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510" algn="ctr">
                        <a:lnSpc>
                          <a:spcPct val="100000"/>
                        </a:lnSpc>
                        <a:spcBef>
                          <a:spcPts val="90"/>
                        </a:spcBef>
                        <a:tabLst>
                          <a:tab pos="755650" algn="l"/>
                        </a:tabLst>
                      </a:pPr>
                      <a:r>
                        <a:rPr sz="1000" spc="-50" dirty="0">
                          <a:latin typeface="Arial"/>
                          <a:cs typeface="Arial"/>
                        </a:rPr>
                        <a:t>$</a:t>
                      </a:r>
                      <a:r>
                        <a:rPr sz="1000" dirty="0">
                          <a:latin typeface="Arial"/>
                          <a:cs typeface="Arial"/>
                        </a:rPr>
                        <a:t>	</a:t>
                      </a:r>
                      <a:r>
                        <a:rPr sz="1000" spc="-10" dirty="0">
                          <a:latin typeface="Arial"/>
                          <a:cs typeface="Arial"/>
                        </a:rPr>
                        <a:t>50.70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gn="ctr">
                        <a:lnSpc>
                          <a:spcPct val="100000"/>
                        </a:lnSpc>
                        <a:spcBef>
                          <a:spcPts val="90"/>
                        </a:spcBef>
                        <a:tabLst>
                          <a:tab pos="816610" algn="l"/>
                        </a:tabLst>
                      </a:pPr>
                      <a:r>
                        <a:rPr sz="1000" spc="-50" dirty="0">
                          <a:latin typeface="Arial"/>
                          <a:cs typeface="Arial"/>
                        </a:rPr>
                        <a:t>$</a:t>
                      </a:r>
                      <a:r>
                        <a:rPr sz="1000" dirty="0">
                          <a:latin typeface="Arial"/>
                          <a:cs typeface="Arial"/>
                        </a:rPr>
                        <a:t>	</a:t>
                      </a:r>
                      <a:r>
                        <a:rPr sz="1000" spc="-10" dirty="0">
                          <a:latin typeface="Arial"/>
                          <a:cs typeface="Arial"/>
                        </a:rPr>
                        <a:t>2,466.30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890" algn="ctr">
                        <a:lnSpc>
                          <a:spcPct val="100000"/>
                        </a:lnSpc>
                        <a:spcBef>
                          <a:spcPts val="90"/>
                        </a:spcBef>
                        <a:tabLst>
                          <a:tab pos="810895" algn="l"/>
                        </a:tabLst>
                      </a:pPr>
                      <a:r>
                        <a:rPr sz="1000" spc="-50" dirty="0">
                          <a:latin typeface="Arial"/>
                          <a:cs typeface="Arial"/>
                        </a:rPr>
                        <a:t>$</a:t>
                      </a:r>
                      <a:r>
                        <a:rPr sz="1000" dirty="0">
                          <a:latin typeface="Arial"/>
                          <a:cs typeface="Arial"/>
                        </a:rPr>
                        <a:t>	</a:t>
                      </a:r>
                      <a:r>
                        <a:rPr sz="1000" spc="-10" dirty="0">
                          <a:latin typeface="Arial"/>
                          <a:cs typeface="Arial"/>
                        </a:rPr>
                        <a:t>3,035.10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445" algn="ctr">
                        <a:lnSpc>
                          <a:spcPct val="100000"/>
                        </a:lnSpc>
                        <a:spcBef>
                          <a:spcPts val="90"/>
                        </a:spcBef>
                        <a:tabLst>
                          <a:tab pos="871855" algn="l"/>
                        </a:tabLst>
                      </a:pPr>
                      <a:r>
                        <a:rPr sz="1000" spc="-50" dirty="0">
                          <a:latin typeface="Arial"/>
                          <a:cs typeface="Arial"/>
                        </a:rPr>
                        <a:t>$</a:t>
                      </a:r>
                      <a:r>
                        <a:rPr sz="1000" dirty="0">
                          <a:latin typeface="Arial"/>
                          <a:cs typeface="Arial"/>
                        </a:rPr>
                        <a:t>	</a:t>
                      </a:r>
                      <a:r>
                        <a:rPr sz="1000" spc="-10" dirty="0">
                          <a:latin typeface="Arial"/>
                          <a:cs typeface="Arial"/>
                        </a:rPr>
                        <a:t>465.60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174386">
                <a:tc>
                  <a:txBody>
                    <a:bodyPr/>
                    <a:lstStyle/>
                    <a:p>
                      <a:pPr marR="306070" algn="r">
                        <a:lnSpc>
                          <a:spcPct val="100000"/>
                        </a:lnSpc>
                        <a:spcBef>
                          <a:spcPts val="105"/>
                        </a:spcBef>
                      </a:pPr>
                      <a:r>
                        <a:rPr sz="1000" b="1" spc="-10" dirty="0">
                          <a:latin typeface="Arial"/>
                          <a:cs typeface="Arial"/>
                        </a:rPr>
                        <a:t>O-</a:t>
                      </a:r>
                      <a:r>
                        <a:rPr sz="1000" b="1" spc="-50" dirty="0">
                          <a:latin typeface="Arial"/>
                          <a:cs typeface="Arial"/>
                        </a:rPr>
                        <a:t>6</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7145" algn="ctr">
                        <a:lnSpc>
                          <a:spcPct val="100000"/>
                        </a:lnSpc>
                        <a:spcBef>
                          <a:spcPts val="90"/>
                        </a:spcBef>
                        <a:tabLst>
                          <a:tab pos="756285" algn="l"/>
                        </a:tabLst>
                      </a:pPr>
                      <a:r>
                        <a:rPr sz="1000" spc="-50" dirty="0">
                          <a:latin typeface="Arial"/>
                          <a:cs typeface="Arial"/>
                        </a:rPr>
                        <a:t>$</a:t>
                      </a:r>
                      <a:r>
                        <a:rPr sz="1000" dirty="0">
                          <a:latin typeface="Arial"/>
                          <a:cs typeface="Arial"/>
                        </a:rPr>
                        <a:t>	</a:t>
                      </a:r>
                      <a:r>
                        <a:rPr sz="1000" spc="-10" dirty="0">
                          <a:latin typeface="Arial"/>
                          <a:cs typeface="Arial"/>
                        </a:rPr>
                        <a:t>39.60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2700" algn="ctr">
                        <a:lnSpc>
                          <a:spcPct val="100000"/>
                        </a:lnSpc>
                        <a:spcBef>
                          <a:spcPts val="90"/>
                        </a:spcBef>
                        <a:tabLst>
                          <a:tab pos="817244" algn="l"/>
                        </a:tabLst>
                      </a:pPr>
                      <a:r>
                        <a:rPr sz="1000" spc="-50" dirty="0">
                          <a:latin typeface="Arial"/>
                          <a:cs typeface="Arial"/>
                        </a:rPr>
                        <a:t>$</a:t>
                      </a:r>
                      <a:r>
                        <a:rPr sz="1000" dirty="0">
                          <a:latin typeface="Arial"/>
                          <a:cs typeface="Arial"/>
                        </a:rPr>
                        <a:t>	</a:t>
                      </a:r>
                      <a:r>
                        <a:rPr sz="1000" spc="-10" dirty="0">
                          <a:latin typeface="Arial"/>
                          <a:cs typeface="Arial"/>
                        </a:rPr>
                        <a:t>2,261.70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9525" algn="ctr">
                        <a:lnSpc>
                          <a:spcPct val="100000"/>
                        </a:lnSpc>
                        <a:spcBef>
                          <a:spcPts val="90"/>
                        </a:spcBef>
                        <a:tabLst>
                          <a:tab pos="810895" algn="l"/>
                        </a:tabLst>
                      </a:pPr>
                      <a:r>
                        <a:rPr sz="1000" spc="-50" dirty="0">
                          <a:latin typeface="Arial"/>
                          <a:cs typeface="Arial"/>
                        </a:rPr>
                        <a:t>$</a:t>
                      </a:r>
                      <a:r>
                        <a:rPr sz="1000" dirty="0">
                          <a:latin typeface="Arial"/>
                          <a:cs typeface="Arial"/>
                        </a:rPr>
                        <a:t>	</a:t>
                      </a:r>
                      <a:r>
                        <a:rPr sz="1000" spc="-10" dirty="0">
                          <a:latin typeface="Arial"/>
                          <a:cs typeface="Arial"/>
                        </a:rPr>
                        <a:t>2,731.80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5080" algn="ctr">
                        <a:lnSpc>
                          <a:spcPct val="100000"/>
                        </a:lnSpc>
                        <a:spcBef>
                          <a:spcPts val="90"/>
                        </a:spcBef>
                        <a:tabLst>
                          <a:tab pos="872490" algn="l"/>
                        </a:tabLst>
                      </a:pPr>
                      <a:r>
                        <a:rPr sz="1000" spc="-50" dirty="0">
                          <a:latin typeface="Arial"/>
                          <a:cs typeface="Arial"/>
                        </a:rPr>
                        <a:t>$</a:t>
                      </a:r>
                      <a:r>
                        <a:rPr sz="1000" dirty="0">
                          <a:latin typeface="Arial"/>
                          <a:cs typeface="Arial"/>
                        </a:rPr>
                        <a:t>	</a:t>
                      </a:r>
                      <a:r>
                        <a:rPr sz="1000" spc="-10" dirty="0">
                          <a:latin typeface="Arial"/>
                          <a:cs typeface="Arial"/>
                        </a:rPr>
                        <a:t>395.70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09"/>
                  </a:ext>
                </a:extLst>
              </a:tr>
              <a:tr h="174386">
                <a:tc>
                  <a:txBody>
                    <a:bodyPr/>
                    <a:lstStyle/>
                    <a:p>
                      <a:pPr marR="305435" algn="r">
                        <a:lnSpc>
                          <a:spcPct val="100000"/>
                        </a:lnSpc>
                        <a:spcBef>
                          <a:spcPts val="105"/>
                        </a:spcBef>
                      </a:pPr>
                      <a:r>
                        <a:rPr sz="1000" b="1" spc="-10" dirty="0">
                          <a:latin typeface="Arial"/>
                          <a:cs typeface="Arial"/>
                        </a:rPr>
                        <a:t>O-</a:t>
                      </a:r>
                      <a:r>
                        <a:rPr sz="1000" b="1" spc="-50" dirty="0">
                          <a:latin typeface="Arial"/>
                          <a:cs typeface="Arial"/>
                        </a:rPr>
                        <a:t>5</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7780" algn="ctr">
                        <a:lnSpc>
                          <a:spcPct val="100000"/>
                        </a:lnSpc>
                        <a:spcBef>
                          <a:spcPts val="90"/>
                        </a:spcBef>
                        <a:tabLst>
                          <a:tab pos="756285" algn="l"/>
                        </a:tabLst>
                      </a:pPr>
                      <a:r>
                        <a:rPr sz="1000" spc="-50" dirty="0">
                          <a:latin typeface="Arial"/>
                          <a:cs typeface="Arial"/>
                        </a:rPr>
                        <a:t>$</a:t>
                      </a:r>
                      <a:r>
                        <a:rPr sz="1000" dirty="0">
                          <a:latin typeface="Arial"/>
                          <a:cs typeface="Arial"/>
                        </a:rPr>
                        <a:t>	</a:t>
                      </a:r>
                      <a:r>
                        <a:rPr sz="1000" spc="-10" dirty="0">
                          <a:latin typeface="Arial"/>
                          <a:cs typeface="Arial"/>
                        </a:rPr>
                        <a:t>33.00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gn="ctr">
                        <a:lnSpc>
                          <a:spcPct val="100000"/>
                        </a:lnSpc>
                        <a:spcBef>
                          <a:spcPts val="90"/>
                        </a:spcBef>
                        <a:tabLst>
                          <a:tab pos="817244" algn="l"/>
                        </a:tabLst>
                      </a:pPr>
                      <a:r>
                        <a:rPr sz="1000" spc="-50" dirty="0">
                          <a:latin typeface="Arial"/>
                          <a:cs typeface="Arial"/>
                        </a:rPr>
                        <a:t>$</a:t>
                      </a:r>
                      <a:r>
                        <a:rPr sz="1000" dirty="0">
                          <a:latin typeface="Arial"/>
                          <a:cs typeface="Arial"/>
                        </a:rPr>
                        <a:t>	</a:t>
                      </a:r>
                      <a:r>
                        <a:rPr sz="1000" spc="-10" dirty="0">
                          <a:latin typeface="Arial"/>
                          <a:cs typeface="Arial"/>
                        </a:rPr>
                        <a:t>2,178.00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160" algn="ctr">
                        <a:lnSpc>
                          <a:spcPct val="100000"/>
                        </a:lnSpc>
                        <a:spcBef>
                          <a:spcPts val="90"/>
                        </a:spcBef>
                        <a:tabLst>
                          <a:tab pos="811530" algn="l"/>
                        </a:tabLst>
                      </a:pPr>
                      <a:r>
                        <a:rPr sz="1000" spc="-50" dirty="0">
                          <a:latin typeface="Arial"/>
                          <a:cs typeface="Arial"/>
                        </a:rPr>
                        <a:t>$</a:t>
                      </a:r>
                      <a:r>
                        <a:rPr sz="1000" dirty="0">
                          <a:latin typeface="Arial"/>
                          <a:cs typeface="Arial"/>
                        </a:rPr>
                        <a:t>	</a:t>
                      </a:r>
                      <a:r>
                        <a:rPr sz="1000" spc="-10" dirty="0">
                          <a:latin typeface="Arial"/>
                          <a:cs typeface="Arial"/>
                        </a:rPr>
                        <a:t>2,633.40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715" algn="ctr">
                        <a:lnSpc>
                          <a:spcPct val="100000"/>
                        </a:lnSpc>
                        <a:spcBef>
                          <a:spcPts val="90"/>
                        </a:spcBef>
                        <a:tabLst>
                          <a:tab pos="872490" algn="l"/>
                        </a:tabLst>
                      </a:pPr>
                      <a:r>
                        <a:rPr sz="1000" spc="-50" dirty="0">
                          <a:latin typeface="Arial"/>
                          <a:cs typeface="Arial"/>
                        </a:rPr>
                        <a:t>$</a:t>
                      </a:r>
                      <a:r>
                        <a:rPr sz="1000" dirty="0">
                          <a:latin typeface="Arial"/>
                          <a:cs typeface="Arial"/>
                        </a:rPr>
                        <a:t>	</a:t>
                      </a:r>
                      <a:r>
                        <a:rPr sz="1000" spc="-10" dirty="0">
                          <a:latin typeface="Arial"/>
                          <a:cs typeface="Arial"/>
                        </a:rPr>
                        <a:t>382.50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0"/>
                  </a:ext>
                </a:extLst>
              </a:tr>
              <a:tr h="174386">
                <a:tc>
                  <a:txBody>
                    <a:bodyPr/>
                    <a:lstStyle/>
                    <a:p>
                      <a:pPr marR="305435" algn="r">
                        <a:lnSpc>
                          <a:spcPct val="100000"/>
                        </a:lnSpc>
                        <a:spcBef>
                          <a:spcPts val="105"/>
                        </a:spcBef>
                      </a:pPr>
                      <a:r>
                        <a:rPr sz="1000" b="1" spc="-10" dirty="0">
                          <a:latin typeface="Arial"/>
                          <a:cs typeface="Arial"/>
                        </a:rPr>
                        <a:t>O-</a:t>
                      </a:r>
                      <a:r>
                        <a:rPr sz="1000" b="1" spc="-50" dirty="0">
                          <a:latin typeface="Arial"/>
                          <a:cs typeface="Arial"/>
                        </a:rPr>
                        <a:t>4</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7780" algn="ctr">
                        <a:lnSpc>
                          <a:spcPct val="100000"/>
                        </a:lnSpc>
                        <a:spcBef>
                          <a:spcPts val="90"/>
                        </a:spcBef>
                        <a:tabLst>
                          <a:tab pos="756920" algn="l"/>
                        </a:tabLst>
                      </a:pPr>
                      <a:r>
                        <a:rPr sz="1000" spc="-50" dirty="0">
                          <a:latin typeface="Arial"/>
                          <a:cs typeface="Arial"/>
                        </a:rPr>
                        <a:t>$</a:t>
                      </a:r>
                      <a:r>
                        <a:rPr sz="1000" dirty="0">
                          <a:latin typeface="Arial"/>
                          <a:cs typeface="Arial"/>
                        </a:rPr>
                        <a:t>	</a:t>
                      </a:r>
                      <a:r>
                        <a:rPr sz="1000" spc="-10" dirty="0">
                          <a:latin typeface="Arial"/>
                          <a:cs typeface="Arial"/>
                        </a:rPr>
                        <a:t>26.70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3335" algn="ctr">
                        <a:lnSpc>
                          <a:spcPct val="100000"/>
                        </a:lnSpc>
                        <a:spcBef>
                          <a:spcPts val="90"/>
                        </a:spcBef>
                        <a:tabLst>
                          <a:tab pos="817880" algn="l"/>
                        </a:tabLst>
                      </a:pPr>
                      <a:r>
                        <a:rPr sz="1000" spc="-50" dirty="0">
                          <a:latin typeface="Arial"/>
                          <a:cs typeface="Arial"/>
                        </a:rPr>
                        <a:t>$</a:t>
                      </a:r>
                      <a:r>
                        <a:rPr sz="1000" dirty="0">
                          <a:latin typeface="Arial"/>
                          <a:cs typeface="Arial"/>
                        </a:rPr>
                        <a:t>	</a:t>
                      </a:r>
                      <a:r>
                        <a:rPr sz="1000" spc="-10" dirty="0">
                          <a:latin typeface="Arial"/>
                          <a:cs typeface="Arial"/>
                        </a:rPr>
                        <a:t>2,017.80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0795" algn="ctr">
                        <a:lnSpc>
                          <a:spcPct val="100000"/>
                        </a:lnSpc>
                        <a:spcBef>
                          <a:spcPts val="90"/>
                        </a:spcBef>
                        <a:tabLst>
                          <a:tab pos="812165" algn="l"/>
                        </a:tabLst>
                      </a:pPr>
                      <a:r>
                        <a:rPr sz="1000" spc="-50" dirty="0">
                          <a:latin typeface="Arial"/>
                          <a:cs typeface="Arial"/>
                        </a:rPr>
                        <a:t>$</a:t>
                      </a:r>
                      <a:r>
                        <a:rPr sz="1000" dirty="0">
                          <a:latin typeface="Arial"/>
                          <a:cs typeface="Arial"/>
                        </a:rPr>
                        <a:t>	</a:t>
                      </a:r>
                      <a:r>
                        <a:rPr sz="1000" spc="-10" dirty="0">
                          <a:latin typeface="Arial"/>
                          <a:cs typeface="Arial"/>
                        </a:rPr>
                        <a:t>2,320.80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6350" algn="ctr">
                        <a:lnSpc>
                          <a:spcPct val="100000"/>
                        </a:lnSpc>
                        <a:spcBef>
                          <a:spcPts val="90"/>
                        </a:spcBef>
                        <a:tabLst>
                          <a:tab pos="873125" algn="l"/>
                        </a:tabLst>
                      </a:pPr>
                      <a:r>
                        <a:rPr sz="1000" spc="-50" dirty="0">
                          <a:latin typeface="Arial"/>
                          <a:cs typeface="Arial"/>
                        </a:rPr>
                        <a:t>$</a:t>
                      </a:r>
                      <a:r>
                        <a:rPr sz="1000" dirty="0">
                          <a:latin typeface="Arial"/>
                          <a:cs typeface="Arial"/>
                        </a:rPr>
                        <a:t>	</a:t>
                      </a:r>
                      <a:r>
                        <a:rPr sz="1000" spc="-10" dirty="0">
                          <a:latin typeface="Arial"/>
                          <a:cs typeface="Arial"/>
                        </a:rPr>
                        <a:t>255.00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11"/>
                  </a:ext>
                </a:extLst>
              </a:tr>
              <a:tr h="174386">
                <a:tc>
                  <a:txBody>
                    <a:bodyPr/>
                    <a:lstStyle/>
                    <a:p>
                      <a:pPr marR="304800" algn="r">
                        <a:lnSpc>
                          <a:spcPct val="100000"/>
                        </a:lnSpc>
                        <a:spcBef>
                          <a:spcPts val="105"/>
                        </a:spcBef>
                      </a:pPr>
                      <a:r>
                        <a:rPr sz="1000" b="1" spc="-10" dirty="0">
                          <a:latin typeface="Arial"/>
                          <a:cs typeface="Arial"/>
                        </a:rPr>
                        <a:t>O-</a:t>
                      </a:r>
                      <a:r>
                        <a:rPr sz="1000" b="1" spc="-50" dirty="0">
                          <a:latin typeface="Arial"/>
                          <a:cs typeface="Arial"/>
                        </a:rPr>
                        <a:t>3</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415" algn="ctr">
                        <a:lnSpc>
                          <a:spcPct val="100000"/>
                        </a:lnSpc>
                        <a:spcBef>
                          <a:spcPts val="90"/>
                        </a:spcBef>
                        <a:tabLst>
                          <a:tab pos="757555" algn="l"/>
                        </a:tabLst>
                      </a:pPr>
                      <a:r>
                        <a:rPr sz="1000" spc="-50" dirty="0">
                          <a:latin typeface="Arial"/>
                          <a:cs typeface="Arial"/>
                        </a:rPr>
                        <a:t>$</a:t>
                      </a:r>
                      <a:r>
                        <a:rPr sz="1000" dirty="0">
                          <a:latin typeface="Arial"/>
                          <a:cs typeface="Arial"/>
                        </a:rPr>
                        <a:t>	</a:t>
                      </a:r>
                      <a:r>
                        <a:rPr sz="1000" spc="-10" dirty="0">
                          <a:latin typeface="Arial"/>
                          <a:cs typeface="Arial"/>
                        </a:rPr>
                        <a:t>22.20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970" algn="ctr">
                        <a:lnSpc>
                          <a:spcPct val="100000"/>
                        </a:lnSpc>
                        <a:spcBef>
                          <a:spcPts val="90"/>
                        </a:spcBef>
                        <a:tabLst>
                          <a:tab pos="818515" algn="l"/>
                        </a:tabLst>
                      </a:pPr>
                      <a:r>
                        <a:rPr sz="1000" spc="-50" dirty="0">
                          <a:latin typeface="Arial"/>
                          <a:cs typeface="Arial"/>
                        </a:rPr>
                        <a:t>$</a:t>
                      </a:r>
                      <a:r>
                        <a:rPr sz="1000" dirty="0">
                          <a:latin typeface="Arial"/>
                          <a:cs typeface="Arial"/>
                        </a:rPr>
                        <a:t>	</a:t>
                      </a:r>
                      <a:r>
                        <a:rPr sz="1000" spc="-10" dirty="0">
                          <a:latin typeface="Arial"/>
                          <a:cs typeface="Arial"/>
                        </a:rPr>
                        <a:t>1,618.20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1430" algn="ctr">
                        <a:lnSpc>
                          <a:spcPct val="100000"/>
                        </a:lnSpc>
                        <a:spcBef>
                          <a:spcPts val="90"/>
                        </a:spcBef>
                        <a:tabLst>
                          <a:tab pos="812800" algn="l"/>
                        </a:tabLst>
                      </a:pPr>
                      <a:r>
                        <a:rPr sz="1000" spc="-50" dirty="0">
                          <a:latin typeface="Arial"/>
                          <a:cs typeface="Arial"/>
                        </a:rPr>
                        <a:t>$</a:t>
                      </a:r>
                      <a:r>
                        <a:rPr sz="1000" dirty="0">
                          <a:latin typeface="Arial"/>
                          <a:cs typeface="Arial"/>
                        </a:rPr>
                        <a:t>	</a:t>
                      </a:r>
                      <a:r>
                        <a:rPr sz="1000" spc="-10" dirty="0">
                          <a:latin typeface="Arial"/>
                          <a:cs typeface="Arial"/>
                        </a:rPr>
                        <a:t>1,920.30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985" algn="ctr">
                        <a:lnSpc>
                          <a:spcPct val="100000"/>
                        </a:lnSpc>
                        <a:spcBef>
                          <a:spcPts val="90"/>
                        </a:spcBef>
                        <a:tabLst>
                          <a:tab pos="873760" algn="l"/>
                        </a:tabLst>
                      </a:pPr>
                      <a:r>
                        <a:rPr sz="1000" spc="-50" dirty="0">
                          <a:latin typeface="Arial"/>
                          <a:cs typeface="Arial"/>
                        </a:rPr>
                        <a:t>$</a:t>
                      </a:r>
                      <a:r>
                        <a:rPr sz="1000" dirty="0">
                          <a:latin typeface="Arial"/>
                          <a:cs typeface="Arial"/>
                        </a:rPr>
                        <a:t>	</a:t>
                      </a:r>
                      <a:r>
                        <a:rPr sz="1000" spc="-10" dirty="0">
                          <a:latin typeface="Arial"/>
                          <a:cs typeface="Arial"/>
                        </a:rPr>
                        <a:t>254.70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2"/>
                  </a:ext>
                </a:extLst>
              </a:tr>
              <a:tr h="174386">
                <a:tc>
                  <a:txBody>
                    <a:bodyPr/>
                    <a:lstStyle/>
                    <a:p>
                      <a:pPr marR="304800" algn="r">
                        <a:lnSpc>
                          <a:spcPct val="100000"/>
                        </a:lnSpc>
                        <a:spcBef>
                          <a:spcPts val="105"/>
                        </a:spcBef>
                      </a:pPr>
                      <a:r>
                        <a:rPr sz="1000" b="1" spc="-10" dirty="0">
                          <a:latin typeface="Arial"/>
                          <a:cs typeface="Arial"/>
                        </a:rPr>
                        <a:t>O-</a:t>
                      </a:r>
                      <a:r>
                        <a:rPr sz="1000" b="1" spc="-50" dirty="0">
                          <a:latin typeface="Arial"/>
                          <a:cs typeface="Arial"/>
                        </a:rPr>
                        <a:t>2</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9050" algn="ctr">
                        <a:lnSpc>
                          <a:spcPct val="100000"/>
                        </a:lnSpc>
                        <a:spcBef>
                          <a:spcPts val="90"/>
                        </a:spcBef>
                        <a:tabLst>
                          <a:tab pos="758190" algn="l"/>
                        </a:tabLst>
                      </a:pPr>
                      <a:r>
                        <a:rPr sz="1000" spc="-50" dirty="0">
                          <a:latin typeface="Arial"/>
                          <a:cs typeface="Arial"/>
                        </a:rPr>
                        <a:t>$</a:t>
                      </a:r>
                      <a:r>
                        <a:rPr sz="1000" dirty="0">
                          <a:latin typeface="Arial"/>
                          <a:cs typeface="Arial"/>
                        </a:rPr>
                        <a:t>	</a:t>
                      </a:r>
                      <a:r>
                        <a:rPr sz="1000" spc="-10" dirty="0">
                          <a:latin typeface="Arial"/>
                          <a:cs typeface="Arial"/>
                        </a:rPr>
                        <a:t>17.70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4604" algn="ctr">
                        <a:lnSpc>
                          <a:spcPct val="100000"/>
                        </a:lnSpc>
                        <a:spcBef>
                          <a:spcPts val="90"/>
                        </a:spcBef>
                        <a:tabLst>
                          <a:tab pos="819150" algn="l"/>
                        </a:tabLst>
                      </a:pPr>
                      <a:r>
                        <a:rPr sz="1000" spc="-50" dirty="0">
                          <a:latin typeface="Arial"/>
                          <a:cs typeface="Arial"/>
                        </a:rPr>
                        <a:t>$</a:t>
                      </a:r>
                      <a:r>
                        <a:rPr sz="1000" dirty="0">
                          <a:latin typeface="Arial"/>
                          <a:cs typeface="Arial"/>
                        </a:rPr>
                        <a:t>	</a:t>
                      </a:r>
                      <a:r>
                        <a:rPr sz="1000" spc="-10" dirty="0">
                          <a:latin typeface="Arial"/>
                          <a:cs typeface="Arial"/>
                        </a:rPr>
                        <a:t>1,281.90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1430" algn="ctr">
                        <a:lnSpc>
                          <a:spcPct val="100000"/>
                        </a:lnSpc>
                        <a:spcBef>
                          <a:spcPts val="90"/>
                        </a:spcBef>
                        <a:tabLst>
                          <a:tab pos="813435" algn="l"/>
                        </a:tabLst>
                      </a:pPr>
                      <a:r>
                        <a:rPr sz="1000" spc="-50" dirty="0">
                          <a:latin typeface="Arial"/>
                          <a:cs typeface="Arial"/>
                        </a:rPr>
                        <a:t>$</a:t>
                      </a:r>
                      <a:r>
                        <a:rPr sz="1000" dirty="0">
                          <a:latin typeface="Arial"/>
                          <a:cs typeface="Arial"/>
                        </a:rPr>
                        <a:t>	</a:t>
                      </a:r>
                      <a:r>
                        <a:rPr sz="1000" spc="-10" dirty="0">
                          <a:latin typeface="Arial"/>
                          <a:cs typeface="Arial"/>
                        </a:rPr>
                        <a:t>1,638.30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6985" algn="ctr">
                        <a:lnSpc>
                          <a:spcPct val="100000"/>
                        </a:lnSpc>
                        <a:spcBef>
                          <a:spcPts val="90"/>
                        </a:spcBef>
                        <a:tabLst>
                          <a:tab pos="874394" algn="l"/>
                        </a:tabLst>
                      </a:pPr>
                      <a:r>
                        <a:rPr sz="1000" spc="-50" dirty="0">
                          <a:latin typeface="Arial"/>
                          <a:cs typeface="Arial"/>
                        </a:rPr>
                        <a:t>$</a:t>
                      </a:r>
                      <a:r>
                        <a:rPr sz="1000" dirty="0">
                          <a:latin typeface="Arial"/>
                          <a:cs typeface="Arial"/>
                        </a:rPr>
                        <a:t>	</a:t>
                      </a:r>
                      <a:r>
                        <a:rPr sz="1000" spc="-10" dirty="0">
                          <a:latin typeface="Arial"/>
                          <a:cs typeface="Arial"/>
                        </a:rPr>
                        <a:t>300.60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13"/>
                  </a:ext>
                </a:extLst>
              </a:tr>
              <a:tr h="174386">
                <a:tc>
                  <a:txBody>
                    <a:bodyPr/>
                    <a:lstStyle/>
                    <a:p>
                      <a:pPr marR="304800" algn="r">
                        <a:lnSpc>
                          <a:spcPct val="100000"/>
                        </a:lnSpc>
                        <a:spcBef>
                          <a:spcPts val="105"/>
                        </a:spcBef>
                      </a:pPr>
                      <a:r>
                        <a:rPr sz="1000" b="1" spc="-10" dirty="0">
                          <a:latin typeface="Arial"/>
                          <a:cs typeface="Arial"/>
                        </a:rPr>
                        <a:t>O-</a:t>
                      </a:r>
                      <a:r>
                        <a:rPr sz="1000" b="1" spc="-50" dirty="0">
                          <a:latin typeface="Arial"/>
                          <a:cs typeface="Arial"/>
                        </a:rPr>
                        <a:t>1</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685" algn="ctr">
                        <a:lnSpc>
                          <a:spcPct val="100000"/>
                        </a:lnSpc>
                        <a:spcBef>
                          <a:spcPts val="90"/>
                        </a:spcBef>
                        <a:tabLst>
                          <a:tab pos="758825" algn="l"/>
                        </a:tabLst>
                      </a:pPr>
                      <a:r>
                        <a:rPr sz="1000" spc="-50" dirty="0">
                          <a:latin typeface="Arial"/>
                          <a:cs typeface="Arial"/>
                        </a:rPr>
                        <a:t>$</a:t>
                      </a:r>
                      <a:r>
                        <a:rPr sz="1000" dirty="0">
                          <a:latin typeface="Arial"/>
                          <a:cs typeface="Arial"/>
                        </a:rPr>
                        <a:t>	</a:t>
                      </a:r>
                      <a:r>
                        <a:rPr sz="1000" spc="-10" dirty="0">
                          <a:latin typeface="Arial"/>
                          <a:cs typeface="Arial"/>
                        </a:rPr>
                        <a:t>13.20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 algn="ctr">
                        <a:lnSpc>
                          <a:spcPct val="100000"/>
                        </a:lnSpc>
                        <a:spcBef>
                          <a:spcPts val="90"/>
                        </a:spcBef>
                        <a:tabLst>
                          <a:tab pos="819785" algn="l"/>
                        </a:tabLst>
                      </a:pPr>
                      <a:r>
                        <a:rPr sz="1000" spc="-50" dirty="0">
                          <a:latin typeface="Arial"/>
                          <a:cs typeface="Arial"/>
                        </a:rPr>
                        <a:t>$</a:t>
                      </a:r>
                      <a:r>
                        <a:rPr sz="1000" dirty="0">
                          <a:latin typeface="Arial"/>
                          <a:cs typeface="Arial"/>
                        </a:rPr>
                        <a:t>	</a:t>
                      </a:r>
                      <a:r>
                        <a:rPr sz="1000" spc="-10" dirty="0">
                          <a:latin typeface="Arial"/>
                          <a:cs typeface="Arial"/>
                        </a:rPr>
                        <a:t>1,100.70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gn="ctr">
                        <a:lnSpc>
                          <a:spcPct val="100000"/>
                        </a:lnSpc>
                        <a:spcBef>
                          <a:spcPts val="90"/>
                        </a:spcBef>
                        <a:tabLst>
                          <a:tab pos="813435" algn="l"/>
                        </a:tabLst>
                      </a:pPr>
                      <a:r>
                        <a:rPr sz="1000" spc="-50" dirty="0">
                          <a:latin typeface="Arial"/>
                          <a:cs typeface="Arial"/>
                        </a:rPr>
                        <a:t>$</a:t>
                      </a:r>
                      <a:r>
                        <a:rPr sz="1000" dirty="0">
                          <a:latin typeface="Arial"/>
                          <a:cs typeface="Arial"/>
                        </a:rPr>
                        <a:t>	</a:t>
                      </a:r>
                      <a:r>
                        <a:rPr sz="1000" spc="-10" dirty="0">
                          <a:latin typeface="Arial"/>
                          <a:cs typeface="Arial"/>
                        </a:rPr>
                        <a:t>1,466.70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7620" algn="ctr">
                        <a:lnSpc>
                          <a:spcPct val="100000"/>
                        </a:lnSpc>
                        <a:spcBef>
                          <a:spcPts val="90"/>
                        </a:spcBef>
                        <a:tabLst>
                          <a:tab pos="875030" algn="l"/>
                        </a:tabLst>
                      </a:pPr>
                      <a:r>
                        <a:rPr sz="1000" spc="-50" dirty="0">
                          <a:latin typeface="Arial"/>
                          <a:cs typeface="Arial"/>
                        </a:rPr>
                        <a:t>$</a:t>
                      </a:r>
                      <a:r>
                        <a:rPr sz="1000" dirty="0">
                          <a:latin typeface="Arial"/>
                          <a:cs typeface="Arial"/>
                        </a:rPr>
                        <a:t>	</a:t>
                      </a:r>
                      <a:r>
                        <a:rPr sz="1000" spc="-10" dirty="0">
                          <a:latin typeface="Arial"/>
                          <a:cs typeface="Arial"/>
                        </a:rPr>
                        <a:t>324.60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4"/>
                  </a:ext>
                </a:extLst>
              </a:tr>
              <a:tr h="174386">
                <a:tc>
                  <a:txBody>
                    <a:bodyPr/>
                    <a:lstStyle/>
                    <a:p>
                      <a:pPr marR="283210" algn="r">
                        <a:lnSpc>
                          <a:spcPct val="100000"/>
                        </a:lnSpc>
                        <a:spcBef>
                          <a:spcPts val="105"/>
                        </a:spcBef>
                      </a:pPr>
                      <a:r>
                        <a:rPr sz="1000" b="1" spc="-25" dirty="0">
                          <a:latin typeface="Arial"/>
                          <a:cs typeface="Arial"/>
                        </a:rPr>
                        <a:t>O3E</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20320" algn="ctr">
                        <a:lnSpc>
                          <a:spcPct val="100000"/>
                        </a:lnSpc>
                        <a:spcBef>
                          <a:spcPts val="90"/>
                        </a:spcBef>
                        <a:tabLst>
                          <a:tab pos="758825" algn="l"/>
                        </a:tabLst>
                      </a:pPr>
                      <a:r>
                        <a:rPr sz="1000" spc="-50" dirty="0">
                          <a:latin typeface="Arial"/>
                          <a:cs typeface="Arial"/>
                        </a:rPr>
                        <a:t>$</a:t>
                      </a:r>
                      <a:r>
                        <a:rPr sz="1000" dirty="0">
                          <a:latin typeface="Arial"/>
                          <a:cs typeface="Arial"/>
                        </a:rPr>
                        <a:t>	</a:t>
                      </a:r>
                      <a:r>
                        <a:rPr sz="1000" spc="-10" dirty="0">
                          <a:latin typeface="Arial"/>
                          <a:cs typeface="Arial"/>
                        </a:rPr>
                        <a:t>22.20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240" algn="ctr">
                        <a:lnSpc>
                          <a:spcPct val="100000"/>
                        </a:lnSpc>
                        <a:spcBef>
                          <a:spcPts val="90"/>
                        </a:spcBef>
                        <a:tabLst>
                          <a:tab pos="819785" algn="l"/>
                        </a:tabLst>
                      </a:pPr>
                      <a:r>
                        <a:rPr sz="1000" spc="-50" dirty="0">
                          <a:latin typeface="Arial"/>
                          <a:cs typeface="Arial"/>
                        </a:rPr>
                        <a:t>$</a:t>
                      </a:r>
                      <a:r>
                        <a:rPr sz="1000" dirty="0">
                          <a:latin typeface="Arial"/>
                          <a:cs typeface="Arial"/>
                        </a:rPr>
                        <a:t>	</a:t>
                      </a:r>
                      <a:r>
                        <a:rPr sz="1000" spc="-10" dirty="0">
                          <a:latin typeface="Arial"/>
                          <a:cs typeface="Arial"/>
                        </a:rPr>
                        <a:t>1,746.60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2700" algn="ctr">
                        <a:lnSpc>
                          <a:spcPct val="100000"/>
                        </a:lnSpc>
                        <a:spcBef>
                          <a:spcPts val="90"/>
                        </a:spcBef>
                        <a:tabLst>
                          <a:tab pos="814069" algn="l"/>
                        </a:tabLst>
                      </a:pPr>
                      <a:r>
                        <a:rPr sz="1000" spc="-50" dirty="0">
                          <a:latin typeface="Arial"/>
                          <a:cs typeface="Arial"/>
                        </a:rPr>
                        <a:t>$</a:t>
                      </a:r>
                      <a:r>
                        <a:rPr sz="1000" dirty="0">
                          <a:latin typeface="Arial"/>
                          <a:cs typeface="Arial"/>
                        </a:rPr>
                        <a:t>	</a:t>
                      </a:r>
                      <a:r>
                        <a:rPr sz="1000" spc="-10" dirty="0">
                          <a:latin typeface="Arial"/>
                          <a:cs typeface="Arial"/>
                        </a:rPr>
                        <a:t>2,063.70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8255" algn="ctr">
                        <a:lnSpc>
                          <a:spcPct val="100000"/>
                        </a:lnSpc>
                        <a:spcBef>
                          <a:spcPts val="90"/>
                        </a:spcBef>
                        <a:tabLst>
                          <a:tab pos="875030" algn="l"/>
                        </a:tabLst>
                      </a:pPr>
                      <a:r>
                        <a:rPr sz="1000" spc="-50" dirty="0">
                          <a:latin typeface="Arial"/>
                          <a:cs typeface="Arial"/>
                        </a:rPr>
                        <a:t>$</a:t>
                      </a:r>
                      <a:r>
                        <a:rPr sz="1000" dirty="0">
                          <a:latin typeface="Arial"/>
                          <a:cs typeface="Arial"/>
                        </a:rPr>
                        <a:t>	</a:t>
                      </a:r>
                      <a:r>
                        <a:rPr sz="1000" spc="-10" dirty="0">
                          <a:latin typeface="Arial"/>
                          <a:cs typeface="Arial"/>
                        </a:rPr>
                        <a:t>266.10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15"/>
                  </a:ext>
                </a:extLst>
              </a:tr>
              <a:tr h="174386">
                <a:tc>
                  <a:txBody>
                    <a:bodyPr/>
                    <a:lstStyle/>
                    <a:p>
                      <a:pPr marR="283210" algn="r">
                        <a:lnSpc>
                          <a:spcPct val="100000"/>
                        </a:lnSpc>
                        <a:spcBef>
                          <a:spcPts val="105"/>
                        </a:spcBef>
                      </a:pPr>
                      <a:r>
                        <a:rPr sz="1000" b="1" spc="-25" dirty="0">
                          <a:latin typeface="Arial"/>
                          <a:cs typeface="Arial"/>
                        </a:rPr>
                        <a:t>O2E</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0320" algn="ctr">
                        <a:lnSpc>
                          <a:spcPct val="100000"/>
                        </a:lnSpc>
                        <a:spcBef>
                          <a:spcPts val="90"/>
                        </a:spcBef>
                        <a:tabLst>
                          <a:tab pos="759460" algn="l"/>
                        </a:tabLst>
                      </a:pPr>
                      <a:r>
                        <a:rPr sz="1000" spc="-50" dirty="0">
                          <a:latin typeface="Arial"/>
                          <a:cs typeface="Arial"/>
                        </a:rPr>
                        <a:t>$</a:t>
                      </a:r>
                      <a:r>
                        <a:rPr sz="1000" dirty="0">
                          <a:latin typeface="Arial"/>
                          <a:cs typeface="Arial"/>
                        </a:rPr>
                        <a:t>	</a:t>
                      </a:r>
                      <a:r>
                        <a:rPr sz="1000" spc="-10" dirty="0">
                          <a:latin typeface="Arial"/>
                          <a:cs typeface="Arial"/>
                        </a:rPr>
                        <a:t>17.70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875" algn="ctr">
                        <a:lnSpc>
                          <a:spcPct val="100000"/>
                        </a:lnSpc>
                        <a:spcBef>
                          <a:spcPts val="90"/>
                        </a:spcBef>
                        <a:tabLst>
                          <a:tab pos="820419" algn="l"/>
                        </a:tabLst>
                      </a:pPr>
                      <a:r>
                        <a:rPr sz="1000" spc="-50" dirty="0">
                          <a:latin typeface="Arial"/>
                          <a:cs typeface="Arial"/>
                        </a:rPr>
                        <a:t>$</a:t>
                      </a:r>
                      <a:r>
                        <a:rPr sz="1000" dirty="0">
                          <a:latin typeface="Arial"/>
                          <a:cs typeface="Arial"/>
                        </a:rPr>
                        <a:t>	</a:t>
                      </a:r>
                      <a:r>
                        <a:rPr sz="1000" spc="-10" dirty="0">
                          <a:latin typeface="Arial"/>
                          <a:cs typeface="Arial"/>
                        </a:rPr>
                        <a:t>1,485.30</a:t>
                      </a:r>
                      <a:endParaRPr sz="1000" dirty="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335" algn="ctr">
                        <a:lnSpc>
                          <a:spcPct val="100000"/>
                        </a:lnSpc>
                        <a:spcBef>
                          <a:spcPts val="90"/>
                        </a:spcBef>
                        <a:tabLst>
                          <a:tab pos="814705" algn="l"/>
                        </a:tabLst>
                      </a:pPr>
                      <a:r>
                        <a:rPr sz="1000" spc="-50" dirty="0">
                          <a:latin typeface="Arial"/>
                          <a:cs typeface="Arial"/>
                        </a:rPr>
                        <a:t>$</a:t>
                      </a:r>
                      <a:r>
                        <a:rPr sz="1000" dirty="0">
                          <a:latin typeface="Arial"/>
                          <a:cs typeface="Arial"/>
                        </a:rPr>
                        <a:t>	</a:t>
                      </a:r>
                      <a:r>
                        <a:rPr sz="1000" spc="-10" dirty="0">
                          <a:latin typeface="Arial"/>
                          <a:cs typeface="Arial"/>
                        </a:rPr>
                        <a:t>1,862.40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890" algn="ctr">
                        <a:lnSpc>
                          <a:spcPct val="100000"/>
                        </a:lnSpc>
                        <a:spcBef>
                          <a:spcPts val="90"/>
                        </a:spcBef>
                        <a:tabLst>
                          <a:tab pos="875665" algn="l"/>
                        </a:tabLst>
                      </a:pPr>
                      <a:r>
                        <a:rPr sz="1000" spc="-50" dirty="0">
                          <a:latin typeface="Arial"/>
                          <a:cs typeface="Arial"/>
                        </a:rPr>
                        <a:t>$</a:t>
                      </a:r>
                      <a:r>
                        <a:rPr sz="1000" dirty="0">
                          <a:latin typeface="Arial"/>
                          <a:cs typeface="Arial"/>
                        </a:rPr>
                        <a:t>	</a:t>
                      </a:r>
                      <a:r>
                        <a:rPr sz="1000" spc="-10" dirty="0">
                          <a:latin typeface="Arial"/>
                          <a:cs typeface="Arial"/>
                        </a:rPr>
                        <a:t>318.60</a:t>
                      </a:r>
                      <a:endParaRPr sz="1000" dirty="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6"/>
                  </a:ext>
                </a:extLst>
              </a:tr>
              <a:tr h="174386">
                <a:tc>
                  <a:txBody>
                    <a:bodyPr/>
                    <a:lstStyle/>
                    <a:p>
                      <a:pPr marR="282575" algn="r">
                        <a:lnSpc>
                          <a:spcPct val="100000"/>
                        </a:lnSpc>
                        <a:spcBef>
                          <a:spcPts val="105"/>
                        </a:spcBef>
                      </a:pPr>
                      <a:r>
                        <a:rPr sz="1000" b="1" spc="-25" dirty="0">
                          <a:latin typeface="Arial"/>
                          <a:cs typeface="Arial"/>
                        </a:rPr>
                        <a:t>O1E</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20955" algn="ctr">
                        <a:lnSpc>
                          <a:spcPct val="100000"/>
                        </a:lnSpc>
                        <a:spcBef>
                          <a:spcPts val="90"/>
                        </a:spcBef>
                        <a:tabLst>
                          <a:tab pos="760095" algn="l"/>
                        </a:tabLst>
                      </a:pPr>
                      <a:r>
                        <a:rPr sz="1000" spc="-50" dirty="0">
                          <a:latin typeface="Arial"/>
                          <a:cs typeface="Arial"/>
                        </a:rPr>
                        <a:t>$</a:t>
                      </a:r>
                      <a:r>
                        <a:rPr sz="1000" dirty="0">
                          <a:latin typeface="Arial"/>
                          <a:cs typeface="Arial"/>
                        </a:rPr>
                        <a:t>	</a:t>
                      </a:r>
                      <a:r>
                        <a:rPr sz="1000" spc="-10" dirty="0">
                          <a:latin typeface="Arial"/>
                          <a:cs typeface="Arial"/>
                        </a:rPr>
                        <a:t>13.20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6510" algn="ctr">
                        <a:lnSpc>
                          <a:spcPct val="100000"/>
                        </a:lnSpc>
                        <a:spcBef>
                          <a:spcPts val="90"/>
                        </a:spcBef>
                        <a:tabLst>
                          <a:tab pos="821055" algn="l"/>
                        </a:tabLst>
                      </a:pPr>
                      <a:r>
                        <a:rPr sz="1000" spc="-50" dirty="0">
                          <a:latin typeface="Arial"/>
                          <a:cs typeface="Arial"/>
                        </a:rPr>
                        <a:t>$</a:t>
                      </a:r>
                      <a:r>
                        <a:rPr sz="1000" dirty="0">
                          <a:latin typeface="Arial"/>
                          <a:cs typeface="Arial"/>
                        </a:rPr>
                        <a:t>	</a:t>
                      </a:r>
                      <a:r>
                        <a:rPr sz="1000" spc="-10" dirty="0">
                          <a:latin typeface="Arial"/>
                          <a:cs typeface="Arial"/>
                        </a:rPr>
                        <a:t>1,291.80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3335" algn="ctr">
                        <a:lnSpc>
                          <a:spcPct val="100000"/>
                        </a:lnSpc>
                        <a:spcBef>
                          <a:spcPts val="90"/>
                        </a:spcBef>
                        <a:tabLst>
                          <a:tab pos="815340" algn="l"/>
                        </a:tabLst>
                      </a:pPr>
                      <a:r>
                        <a:rPr sz="1000" spc="-50" dirty="0">
                          <a:latin typeface="Arial"/>
                          <a:cs typeface="Arial"/>
                        </a:rPr>
                        <a:t>$</a:t>
                      </a:r>
                      <a:r>
                        <a:rPr sz="1000" dirty="0">
                          <a:latin typeface="Arial"/>
                          <a:cs typeface="Arial"/>
                        </a:rPr>
                        <a:t>	</a:t>
                      </a:r>
                      <a:r>
                        <a:rPr sz="1000" spc="-10" dirty="0">
                          <a:latin typeface="Arial"/>
                          <a:cs typeface="Arial"/>
                        </a:rPr>
                        <a:t>1,721.40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9525" algn="ctr">
                        <a:lnSpc>
                          <a:spcPct val="100000"/>
                        </a:lnSpc>
                        <a:spcBef>
                          <a:spcPts val="90"/>
                        </a:spcBef>
                        <a:tabLst>
                          <a:tab pos="876300" algn="l"/>
                        </a:tabLst>
                      </a:pPr>
                      <a:r>
                        <a:rPr sz="1000" spc="-50" dirty="0">
                          <a:latin typeface="Arial"/>
                          <a:cs typeface="Arial"/>
                        </a:rPr>
                        <a:t>$</a:t>
                      </a:r>
                      <a:r>
                        <a:rPr sz="1000" dirty="0">
                          <a:latin typeface="Arial"/>
                          <a:cs typeface="Arial"/>
                        </a:rPr>
                        <a:t>	</a:t>
                      </a:r>
                      <a:r>
                        <a:rPr sz="1000" spc="-10" dirty="0">
                          <a:latin typeface="Arial"/>
                          <a:cs typeface="Arial"/>
                        </a:rPr>
                        <a:t>374.10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17"/>
                  </a:ext>
                </a:extLst>
              </a:tr>
              <a:tr h="174386">
                <a:tc>
                  <a:txBody>
                    <a:bodyPr/>
                    <a:lstStyle/>
                    <a:p>
                      <a:pPr marR="292735" algn="r">
                        <a:lnSpc>
                          <a:spcPct val="100000"/>
                        </a:lnSpc>
                        <a:spcBef>
                          <a:spcPts val="105"/>
                        </a:spcBef>
                      </a:pPr>
                      <a:r>
                        <a:rPr sz="1000" b="1" spc="-10" dirty="0">
                          <a:latin typeface="Arial"/>
                          <a:cs typeface="Arial"/>
                        </a:rPr>
                        <a:t>W-</a:t>
                      </a:r>
                      <a:r>
                        <a:rPr sz="1000" b="1" spc="-50" dirty="0">
                          <a:latin typeface="Arial"/>
                          <a:cs typeface="Arial"/>
                        </a:rPr>
                        <a:t>5</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1590" algn="ctr">
                        <a:lnSpc>
                          <a:spcPct val="100000"/>
                        </a:lnSpc>
                        <a:spcBef>
                          <a:spcPts val="90"/>
                        </a:spcBef>
                        <a:tabLst>
                          <a:tab pos="760730" algn="l"/>
                        </a:tabLst>
                      </a:pPr>
                      <a:r>
                        <a:rPr sz="1000" spc="-50" dirty="0">
                          <a:latin typeface="Arial"/>
                          <a:cs typeface="Arial"/>
                        </a:rPr>
                        <a:t>$</a:t>
                      </a:r>
                      <a:r>
                        <a:rPr sz="1000" dirty="0">
                          <a:latin typeface="Arial"/>
                          <a:cs typeface="Arial"/>
                        </a:rPr>
                        <a:t>	</a:t>
                      </a:r>
                      <a:r>
                        <a:rPr sz="1000" spc="-10" dirty="0">
                          <a:latin typeface="Arial"/>
                          <a:cs typeface="Arial"/>
                        </a:rPr>
                        <a:t>25.20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7145" algn="ctr">
                        <a:lnSpc>
                          <a:spcPct val="100000"/>
                        </a:lnSpc>
                        <a:spcBef>
                          <a:spcPts val="90"/>
                        </a:spcBef>
                        <a:tabLst>
                          <a:tab pos="821690" algn="l"/>
                        </a:tabLst>
                      </a:pPr>
                      <a:r>
                        <a:rPr sz="1000" spc="-50" dirty="0">
                          <a:latin typeface="Arial"/>
                          <a:cs typeface="Arial"/>
                        </a:rPr>
                        <a:t>$</a:t>
                      </a:r>
                      <a:r>
                        <a:rPr sz="1000" dirty="0">
                          <a:latin typeface="Arial"/>
                          <a:cs typeface="Arial"/>
                        </a:rPr>
                        <a:t>	</a:t>
                      </a:r>
                      <a:r>
                        <a:rPr sz="1000" spc="-10" dirty="0">
                          <a:latin typeface="Arial"/>
                          <a:cs typeface="Arial"/>
                        </a:rPr>
                        <a:t>2,051.40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970"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2,241.30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525" algn="ctr">
                        <a:lnSpc>
                          <a:spcPct val="100000"/>
                        </a:lnSpc>
                        <a:spcBef>
                          <a:spcPts val="90"/>
                        </a:spcBef>
                        <a:tabLst>
                          <a:tab pos="876935" algn="l"/>
                        </a:tabLst>
                      </a:pPr>
                      <a:r>
                        <a:rPr sz="1000" spc="-50" dirty="0">
                          <a:latin typeface="Arial"/>
                          <a:cs typeface="Arial"/>
                        </a:rPr>
                        <a:t>$</a:t>
                      </a:r>
                      <a:r>
                        <a:rPr sz="1000" dirty="0">
                          <a:latin typeface="Arial"/>
                          <a:cs typeface="Arial"/>
                        </a:rPr>
                        <a:t>	</a:t>
                      </a:r>
                      <a:r>
                        <a:rPr sz="1000" spc="-10" dirty="0">
                          <a:latin typeface="Arial"/>
                          <a:cs typeface="Arial"/>
                        </a:rPr>
                        <a:t>159.00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8"/>
                  </a:ext>
                </a:extLst>
              </a:tr>
              <a:tr h="174386">
                <a:tc>
                  <a:txBody>
                    <a:bodyPr/>
                    <a:lstStyle/>
                    <a:p>
                      <a:pPr marR="292735" algn="r">
                        <a:lnSpc>
                          <a:spcPct val="100000"/>
                        </a:lnSpc>
                        <a:spcBef>
                          <a:spcPts val="105"/>
                        </a:spcBef>
                      </a:pPr>
                      <a:r>
                        <a:rPr sz="1000" b="1" spc="-10" dirty="0">
                          <a:latin typeface="Arial"/>
                          <a:cs typeface="Arial"/>
                        </a:rPr>
                        <a:t>W-</a:t>
                      </a:r>
                      <a:r>
                        <a:rPr sz="1000" b="1" spc="-50" dirty="0">
                          <a:latin typeface="Arial"/>
                          <a:cs typeface="Arial"/>
                        </a:rPr>
                        <a:t>4</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22225" algn="ctr">
                        <a:lnSpc>
                          <a:spcPct val="100000"/>
                        </a:lnSpc>
                        <a:spcBef>
                          <a:spcPts val="90"/>
                        </a:spcBef>
                        <a:tabLst>
                          <a:tab pos="761365" algn="l"/>
                        </a:tabLst>
                      </a:pPr>
                      <a:r>
                        <a:rPr sz="1000" spc="-50" dirty="0">
                          <a:latin typeface="Arial"/>
                          <a:cs typeface="Arial"/>
                        </a:rPr>
                        <a:t>$</a:t>
                      </a:r>
                      <a:r>
                        <a:rPr sz="1000" dirty="0">
                          <a:latin typeface="Arial"/>
                          <a:cs typeface="Arial"/>
                        </a:rPr>
                        <a:t>	</a:t>
                      </a:r>
                      <a:r>
                        <a:rPr sz="1000" spc="-10" dirty="0">
                          <a:latin typeface="Arial"/>
                          <a:cs typeface="Arial"/>
                        </a:rPr>
                        <a:t>25.20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7780" algn="ctr">
                        <a:lnSpc>
                          <a:spcPct val="100000"/>
                        </a:lnSpc>
                        <a:spcBef>
                          <a:spcPts val="90"/>
                        </a:spcBef>
                        <a:tabLst>
                          <a:tab pos="822325" algn="l"/>
                        </a:tabLst>
                      </a:pPr>
                      <a:r>
                        <a:rPr sz="1000" spc="-50" dirty="0">
                          <a:latin typeface="Arial"/>
                          <a:cs typeface="Arial"/>
                        </a:rPr>
                        <a:t>$</a:t>
                      </a:r>
                      <a:r>
                        <a:rPr sz="1000" dirty="0">
                          <a:latin typeface="Arial"/>
                          <a:cs typeface="Arial"/>
                        </a:rPr>
                        <a:t>	</a:t>
                      </a:r>
                      <a:r>
                        <a:rPr sz="1000" spc="-10" dirty="0">
                          <a:latin typeface="Arial"/>
                          <a:cs typeface="Arial"/>
                        </a:rPr>
                        <a:t>1,821.30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4604"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2,054.70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0160" algn="ctr">
                        <a:lnSpc>
                          <a:spcPct val="100000"/>
                        </a:lnSpc>
                        <a:spcBef>
                          <a:spcPts val="90"/>
                        </a:spcBef>
                        <a:tabLst>
                          <a:tab pos="877569" algn="l"/>
                        </a:tabLst>
                      </a:pPr>
                      <a:r>
                        <a:rPr sz="1000" spc="-50" dirty="0">
                          <a:latin typeface="Arial"/>
                          <a:cs typeface="Arial"/>
                        </a:rPr>
                        <a:t>$</a:t>
                      </a:r>
                      <a:r>
                        <a:rPr sz="1000" dirty="0">
                          <a:latin typeface="Arial"/>
                          <a:cs typeface="Arial"/>
                        </a:rPr>
                        <a:t>	</a:t>
                      </a:r>
                      <a:r>
                        <a:rPr sz="1000" spc="-10" dirty="0">
                          <a:latin typeface="Arial"/>
                          <a:cs typeface="Arial"/>
                        </a:rPr>
                        <a:t>196.20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19"/>
                  </a:ext>
                </a:extLst>
              </a:tr>
              <a:tr h="174386">
                <a:tc>
                  <a:txBody>
                    <a:bodyPr/>
                    <a:lstStyle/>
                    <a:p>
                      <a:pPr marR="292100" algn="r">
                        <a:lnSpc>
                          <a:spcPct val="100000"/>
                        </a:lnSpc>
                        <a:spcBef>
                          <a:spcPts val="105"/>
                        </a:spcBef>
                      </a:pPr>
                      <a:r>
                        <a:rPr sz="1000" b="1" spc="-10" dirty="0">
                          <a:latin typeface="Arial"/>
                          <a:cs typeface="Arial"/>
                        </a:rPr>
                        <a:t>W-</a:t>
                      </a:r>
                      <a:r>
                        <a:rPr sz="1000" b="1" spc="-50" dirty="0">
                          <a:latin typeface="Arial"/>
                          <a:cs typeface="Arial"/>
                        </a:rPr>
                        <a:t>3</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2860" algn="ctr">
                        <a:lnSpc>
                          <a:spcPct val="100000"/>
                        </a:lnSpc>
                        <a:spcBef>
                          <a:spcPts val="90"/>
                        </a:spcBef>
                        <a:tabLst>
                          <a:tab pos="761365" algn="l"/>
                        </a:tabLst>
                      </a:pPr>
                      <a:r>
                        <a:rPr sz="1000" spc="-50" dirty="0">
                          <a:latin typeface="Arial"/>
                          <a:cs typeface="Arial"/>
                        </a:rPr>
                        <a:t>$</a:t>
                      </a:r>
                      <a:r>
                        <a:rPr sz="1000" dirty="0">
                          <a:latin typeface="Arial"/>
                          <a:cs typeface="Arial"/>
                        </a:rPr>
                        <a:t>	</a:t>
                      </a:r>
                      <a:r>
                        <a:rPr sz="1000" spc="-10" dirty="0">
                          <a:latin typeface="Arial"/>
                          <a:cs typeface="Arial"/>
                        </a:rPr>
                        <a:t>20.70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7780" algn="ctr">
                        <a:lnSpc>
                          <a:spcPct val="100000"/>
                        </a:lnSpc>
                        <a:spcBef>
                          <a:spcPts val="90"/>
                        </a:spcBef>
                        <a:tabLst>
                          <a:tab pos="822325" algn="l"/>
                        </a:tabLst>
                      </a:pPr>
                      <a:r>
                        <a:rPr sz="1000" spc="-50" dirty="0">
                          <a:latin typeface="Arial"/>
                          <a:cs typeface="Arial"/>
                        </a:rPr>
                        <a:t>$</a:t>
                      </a:r>
                      <a:r>
                        <a:rPr sz="1000" dirty="0">
                          <a:latin typeface="Arial"/>
                          <a:cs typeface="Arial"/>
                        </a:rPr>
                        <a:t>	</a:t>
                      </a:r>
                      <a:r>
                        <a:rPr sz="1000" spc="-10" dirty="0">
                          <a:latin typeface="Arial"/>
                          <a:cs typeface="Arial"/>
                        </a:rPr>
                        <a:t>1,531.20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 algn="ctr">
                        <a:lnSpc>
                          <a:spcPct val="100000"/>
                        </a:lnSpc>
                        <a:spcBef>
                          <a:spcPts val="90"/>
                        </a:spcBef>
                        <a:tabLst>
                          <a:tab pos="816610" algn="l"/>
                        </a:tabLst>
                      </a:pPr>
                      <a:r>
                        <a:rPr sz="1000" spc="-50" dirty="0">
                          <a:latin typeface="Arial"/>
                          <a:cs typeface="Arial"/>
                        </a:rPr>
                        <a:t>$</a:t>
                      </a:r>
                      <a:r>
                        <a:rPr sz="1000" dirty="0">
                          <a:latin typeface="Arial"/>
                          <a:cs typeface="Arial"/>
                        </a:rPr>
                        <a:t>	</a:t>
                      </a:r>
                      <a:r>
                        <a:rPr sz="1000" spc="-10" dirty="0">
                          <a:latin typeface="Arial"/>
                          <a:cs typeface="Arial"/>
                        </a:rPr>
                        <a:t>1,883.40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795" algn="ctr">
                        <a:lnSpc>
                          <a:spcPct val="100000"/>
                        </a:lnSpc>
                        <a:spcBef>
                          <a:spcPts val="90"/>
                        </a:spcBef>
                        <a:tabLst>
                          <a:tab pos="877569" algn="l"/>
                        </a:tabLst>
                      </a:pPr>
                      <a:r>
                        <a:rPr sz="1000" spc="-50" dirty="0">
                          <a:latin typeface="Arial"/>
                          <a:cs typeface="Arial"/>
                        </a:rPr>
                        <a:t>$</a:t>
                      </a:r>
                      <a:r>
                        <a:rPr sz="1000" dirty="0">
                          <a:latin typeface="Arial"/>
                          <a:cs typeface="Arial"/>
                        </a:rPr>
                        <a:t>	</a:t>
                      </a:r>
                      <a:r>
                        <a:rPr sz="1000" spc="-10" dirty="0">
                          <a:latin typeface="Arial"/>
                          <a:cs typeface="Arial"/>
                        </a:rPr>
                        <a:t>295.50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20"/>
                  </a:ext>
                </a:extLst>
              </a:tr>
              <a:tr h="174386">
                <a:tc>
                  <a:txBody>
                    <a:bodyPr/>
                    <a:lstStyle/>
                    <a:p>
                      <a:pPr marR="292100" algn="r">
                        <a:lnSpc>
                          <a:spcPct val="100000"/>
                        </a:lnSpc>
                        <a:spcBef>
                          <a:spcPts val="105"/>
                        </a:spcBef>
                      </a:pPr>
                      <a:r>
                        <a:rPr sz="1000" b="1" spc="-10" dirty="0">
                          <a:latin typeface="Arial"/>
                          <a:cs typeface="Arial"/>
                        </a:rPr>
                        <a:t>W-</a:t>
                      </a:r>
                      <a:r>
                        <a:rPr sz="1000" b="1" spc="-50" dirty="0">
                          <a:latin typeface="Arial"/>
                          <a:cs typeface="Arial"/>
                        </a:rPr>
                        <a:t>2</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22860" algn="ctr">
                        <a:lnSpc>
                          <a:spcPct val="100000"/>
                        </a:lnSpc>
                        <a:spcBef>
                          <a:spcPts val="90"/>
                        </a:spcBef>
                        <a:tabLst>
                          <a:tab pos="762000" algn="l"/>
                        </a:tabLst>
                      </a:pPr>
                      <a:r>
                        <a:rPr sz="1000" spc="-50" dirty="0">
                          <a:latin typeface="Arial"/>
                          <a:cs typeface="Arial"/>
                        </a:rPr>
                        <a:t>$</a:t>
                      </a:r>
                      <a:r>
                        <a:rPr sz="1000" dirty="0">
                          <a:latin typeface="Arial"/>
                          <a:cs typeface="Arial"/>
                        </a:rPr>
                        <a:t>	</a:t>
                      </a:r>
                      <a:r>
                        <a:rPr sz="1000" spc="-10" dirty="0">
                          <a:latin typeface="Arial"/>
                          <a:cs typeface="Arial"/>
                        </a:rPr>
                        <a:t>15.90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8415" algn="ctr">
                        <a:lnSpc>
                          <a:spcPct val="100000"/>
                        </a:lnSpc>
                        <a:spcBef>
                          <a:spcPts val="90"/>
                        </a:spcBef>
                        <a:tabLst>
                          <a:tab pos="822960" algn="l"/>
                        </a:tabLst>
                      </a:pPr>
                      <a:r>
                        <a:rPr sz="1000" spc="-50" dirty="0">
                          <a:latin typeface="Arial"/>
                          <a:cs typeface="Arial"/>
                        </a:rPr>
                        <a:t>$</a:t>
                      </a:r>
                      <a:r>
                        <a:rPr sz="1000" dirty="0">
                          <a:latin typeface="Arial"/>
                          <a:cs typeface="Arial"/>
                        </a:rPr>
                        <a:t>	</a:t>
                      </a:r>
                      <a:r>
                        <a:rPr sz="1000" spc="-10" dirty="0">
                          <a:latin typeface="Arial"/>
                          <a:cs typeface="Arial"/>
                        </a:rPr>
                        <a:t>1,359.00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875" algn="ctr">
                        <a:lnSpc>
                          <a:spcPct val="100000"/>
                        </a:lnSpc>
                        <a:spcBef>
                          <a:spcPts val="90"/>
                        </a:spcBef>
                        <a:tabLst>
                          <a:tab pos="817244" algn="l"/>
                        </a:tabLst>
                      </a:pPr>
                      <a:r>
                        <a:rPr sz="1000" spc="-50" dirty="0">
                          <a:latin typeface="Arial"/>
                          <a:cs typeface="Arial"/>
                        </a:rPr>
                        <a:t>$</a:t>
                      </a:r>
                      <a:r>
                        <a:rPr sz="1000" dirty="0">
                          <a:latin typeface="Arial"/>
                          <a:cs typeface="Arial"/>
                        </a:rPr>
                        <a:t>	</a:t>
                      </a:r>
                      <a:r>
                        <a:rPr sz="1000" spc="-10" dirty="0">
                          <a:latin typeface="Arial"/>
                          <a:cs typeface="Arial"/>
                        </a:rPr>
                        <a:t>1,730.70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1430" algn="ctr">
                        <a:lnSpc>
                          <a:spcPct val="100000"/>
                        </a:lnSpc>
                        <a:spcBef>
                          <a:spcPts val="90"/>
                        </a:spcBef>
                        <a:tabLst>
                          <a:tab pos="878205" algn="l"/>
                        </a:tabLst>
                      </a:pPr>
                      <a:r>
                        <a:rPr sz="1000" spc="-50" dirty="0">
                          <a:latin typeface="Arial"/>
                          <a:cs typeface="Arial"/>
                        </a:rPr>
                        <a:t>$</a:t>
                      </a:r>
                      <a:r>
                        <a:rPr sz="1000" dirty="0">
                          <a:latin typeface="Arial"/>
                          <a:cs typeface="Arial"/>
                        </a:rPr>
                        <a:t>	</a:t>
                      </a:r>
                      <a:r>
                        <a:rPr sz="1000" spc="-10" dirty="0">
                          <a:latin typeface="Arial"/>
                          <a:cs typeface="Arial"/>
                        </a:rPr>
                        <a:t>312.30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21"/>
                  </a:ext>
                </a:extLst>
              </a:tr>
              <a:tr h="174386">
                <a:tc>
                  <a:txBody>
                    <a:bodyPr/>
                    <a:lstStyle/>
                    <a:p>
                      <a:pPr marR="292100" algn="r">
                        <a:lnSpc>
                          <a:spcPct val="100000"/>
                        </a:lnSpc>
                        <a:spcBef>
                          <a:spcPts val="105"/>
                        </a:spcBef>
                      </a:pPr>
                      <a:r>
                        <a:rPr sz="1000" b="1" spc="-10" dirty="0">
                          <a:latin typeface="Arial"/>
                          <a:cs typeface="Arial"/>
                        </a:rPr>
                        <a:t>W-</a:t>
                      </a:r>
                      <a:r>
                        <a:rPr sz="1000" b="1" spc="-50" dirty="0">
                          <a:latin typeface="Arial"/>
                          <a:cs typeface="Arial"/>
                        </a:rPr>
                        <a:t>1</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 algn="ctr">
                        <a:lnSpc>
                          <a:spcPct val="100000"/>
                        </a:lnSpc>
                        <a:spcBef>
                          <a:spcPts val="90"/>
                        </a:spcBef>
                        <a:tabLst>
                          <a:tab pos="753745" algn="l"/>
                        </a:tabLst>
                      </a:pPr>
                      <a:r>
                        <a:rPr sz="1000" spc="-50" dirty="0">
                          <a:latin typeface="Arial"/>
                          <a:cs typeface="Arial"/>
                        </a:rPr>
                        <a:t>$</a:t>
                      </a:r>
                      <a:r>
                        <a:rPr sz="1000" dirty="0">
                          <a:latin typeface="Arial"/>
                          <a:cs typeface="Arial"/>
                        </a:rPr>
                        <a:t>	</a:t>
                      </a:r>
                      <a:r>
                        <a:rPr sz="1000" spc="-10" dirty="0">
                          <a:latin typeface="Arial"/>
                          <a:cs typeface="Arial"/>
                        </a:rPr>
                        <a:t>13.80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160" algn="ctr">
                        <a:lnSpc>
                          <a:spcPct val="100000"/>
                        </a:lnSpc>
                        <a:spcBef>
                          <a:spcPts val="90"/>
                        </a:spcBef>
                        <a:tabLst>
                          <a:tab pos="814705" algn="l"/>
                        </a:tabLst>
                      </a:pPr>
                      <a:r>
                        <a:rPr sz="1000" spc="-50" dirty="0">
                          <a:latin typeface="Arial"/>
                          <a:cs typeface="Arial"/>
                        </a:rPr>
                        <a:t>$</a:t>
                      </a:r>
                      <a:r>
                        <a:rPr sz="1000" dirty="0">
                          <a:latin typeface="Arial"/>
                          <a:cs typeface="Arial"/>
                        </a:rPr>
                        <a:t>	</a:t>
                      </a:r>
                      <a:r>
                        <a:rPr sz="1000" spc="-10" dirty="0">
                          <a:latin typeface="Arial"/>
                          <a:cs typeface="Arial"/>
                        </a:rPr>
                        <a:t>1,139.40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7620" algn="ctr">
                        <a:lnSpc>
                          <a:spcPct val="100000"/>
                        </a:lnSpc>
                        <a:spcBef>
                          <a:spcPts val="90"/>
                        </a:spcBef>
                        <a:tabLst>
                          <a:tab pos="808990" algn="l"/>
                        </a:tabLst>
                      </a:pPr>
                      <a:r>
                        <a:rPr sz="1000" spc="-50" dirty="0">
                          <a:latin typeface="Arial"/>
                          <a:cs typeface="Arial"/>
                        </a:rPr>
                        <a:t>$</a:t>
                      </a:r>
                      <a:r>
                        <a:rPr sz="1000" dirty="0">
                          <a:latin typeface="Arial"/>
                          <a:cs typeface="Arial"/>
                        </a:rPr>
                        <a:t>	</a:t>
                      </a:r>
                      <a:r>
                        <a:rPr sz="1000" spc="-10" dirty="0">
                          <a:latin typeface="Arial"/>
                          <a:cs typeface="Arial"/>
                        </a:rPr>
                        <a:t>1,497.90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90"/>
                        </a:spcBef>
                        <a:tabLst>
                          <a:tab pos="869950" algn="l"/>
                        </a:tabLst>
                      </a:pPr>
                      <a:r>
                        <a:rPr sz="1000" spc="-50" dirty="0">
                          <a:latin typeface="Arial"/>
                          <a:cs typeface="Arial"/>
                        </a:rPr>
                        <a:t>$</a:t>
                      </a:r>
                      <a:r>
                        <a:rPr sz="1000" dirty="0">
                          <a:latin typeface="Arial"/>
                          <a:cs typeface="Arial"/>
                        </a:rPr>
                        <a:t>	</a:t>
                      </a:r>
                      <a:r>
                        <a:rPr sz="1000" spc="-10" dirty="0">
                          <a:latin typeface="Arial"/>
                          <a:cs typeface="Arial"/>
                        </a:rPr>
                        <a:t>302.70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22"/>
                  </a:ext>
                </a:extLst>
              </a:tr>
              <a:tr h="174386">
                <a:tc>
                  <a:txBody>
                    <a:bodyPr/>
                    <a:lstStyle/>
                    <a:p>
                      <a:pPr marR="314960" algn="r">
                        <a:lnSpc>
                          <a:spcPct val="100000"/>
                        </a:lnSpc>
                        <a:spcBef>
                          <a:spcPts val="100"/>
                        </a:spcBef>
                      </a:pPr>
                      <a:r>
                        <a:rPr sz="1000" b="1" spc="-10" dirty="0">
                          <a:latin typeface="Arial"/>
                          <a:cs typeface="Arial"/>
                        </a:rPr>
                        <a:t>E-</a:t>
                      </a:r>
                      <a:r>
                        <a:rPr sz="1000" b="1" spc="-50" dirty="0">
                          <a:latin typeface="Arial"/>
                          <a:cs typeface="Arial"/>
                        </a:rPr>
                        <a:t>9</a:t>
                      </a:r>
                      <a:endParaRPr sz="1000">
                        <a:latin typeface="Arial"/>
                        <a:cs typeface="Arial"/>
                      </a:endParaRPr>
                    </a:p>
                  </a:txBody>
                  <a:tcPr marL="0" marR="0" marT="127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240" algn="ctr">
                        <a:lnSpc>
                          <a:spcPct val="100000"/>
                        </a:lnSpc>
                        <a:spcBef>
                          <a:spcPts val="90"/>
                        </a:spcBef>
                        <a:tabLst>
                          <a:tab pos="754380" algn="l"/>
                        </a:tabLst>
                      </a:pPr>
                      <a:r>
                        <a:rPr sz="1000" spc="-50" dirty="0">
                          <a:latin typeface="Arial"/>
                          <a:cs typeface="Arial"/>
                        </a:rPr>
                        <a:t>$</a:t>
                      </a:r>
                      <a:r>
                        <a:rPr sz="1000" dirty="0">
                          <a:latin typeface="Arial"/>
                          <a:cs typeface="Arial"/>
                        </a:rPr>
                        <a:t>	</a:t>
                      </a:r>
                      <a:r>
                        <a:rPr sz="1000" spc="-10" dirty="0">
                          <a:latin typeface="Arial"/>
                          <a:cs typeface="Arial"/>
                        </a:rPr>
                        <a:t>18.60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0795" algn="ctr">
                        <a:lnSpc>
                          <a:spcPct val="100000"/>
                        </a:lnSpc>
                        <a:spcBef>
                          <a:spcPts val="90"/>
                        </a:spcBef>
                        <a:tabLst>
                          <a:tab pos="815340" algn="l"/>
                        </a:tabLst>
                      </a:pPr>
                      <a:r>
                        <a:rPr sz="1000" spc="-50" dirty="0">
                          <a:latin typeface="Arial"/>
                          <a:cs typeface="Arial"/>
                        </a:rPr>
                        <a:t>$</a:t>
                      </a:r>
                      <a:r>
                        <a:rPr sz="1000" dirty="0">
                          <a:latin typeface="Arial"/>
                          <a:cs typeface="Arial"/>
                        </a:rPr>
                        <a:t>	</a:t>
                      </a:r>
                      <a:r>
                        <a:rPr sz="1000" spc="-10" dirty="0">
                          <a:latin typeface="Arial"/>
                          <a:cs typeface="Arial"/>
                        </a:rPr>
                        <a:t>1,494.90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7620" algn="ctr">
                        <a:lnSpc>
                          <a:spcPct val="100000"/>
                        </a:lnSpc>
                        <a:spcBef>
                          <a:spcPts val="90"/>
                        </a:spcBef>
                        <a:tabLst>
                          <a:tab pos="808990" algn="l"/>
                        </a:tabLst>
                      </a:pPr>
                      <a:r>
                        <a:rPr sz="1000" spc="-50" dirty="0">
                          <a:latin typeface="Arial"/>
                          <a:cs typeface="Arial"/>
                        </a:rPr>
                        <a:t>$</a:t>
                      </a:r>
                      <a:r>
                        <a:rPr sz="1000" dirty="0">
                          <a:latin typeface="Arial"/>
                          <a:cs typeface="Arial"/>
                        </a:rPr>
                        <a:t>	</a:t>
                      </a:r>
                      <a:r>
                        <a:rPr sz="1000" spc="-10" dirty="0">
                          <a:latin typeface="Arial"/>
                          <a:cs typeface="Arial"/>
                        </a:rPr>
                        <a:t>1,971.60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3175" algn="ctr">
                        <a:lnSpc>
                          <a:spcPct val="100000"/>
                        </a:lnSpc>
                        <a:spcBef>
                          <a:spcPts val="90"/>
                        </a:spcBef>
                        <a:tabLst>
                          <a:tab pos="870585" algn="l"/>
                        </a:tabLst>
                      </a:pPr>
                      <a:r>
                        <a:rPr sz="1000" spc="-50" dirty="0">
                          <a:latin typeface="Arial"/>
                          <a:cs typeface="Arial"/>
                        </a:rPr>
                        <a:t>$</a:t>
                      </a:r>
                      <a:r>
                        <a:rPr sz="1000" dirty="0">
                          <a:latin typeface="Arial"/>
                          <a:cs typeface="Arial"/>
                        </a:rPr>
                        <a:t>	</a:t>
                      </a:r>
                      <a:r>
                        <a:rPr sz="1000" spc="-10" dirty="0">
                          <a:latin typeface="Arial"/>
                          <a:cs typeface="Arial"/>
                        </a:rPr>
                        <a:t>399.30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23"/>
                  </a:ext>
                </a:extLst>
              </a:tr>
              <a:tr h="174386">
                <a:tc>
                  <a:txBody>
                    <a:bodyPr/>
                    <a:lstStyle/>
                    <a:p>
                      <a:pPr marR="314325" algn="r">
                        <a:lnSpc>
                          <a:spcPct val="100000"/>
                        </a:lnSpc>
                        <a:spcBef>
                          <a:spcPts val="105"/>
                        </a:spcBef>
                      </a:pPr>
                      <a:r>
                        <a:rPr sz="1000" b="1" spc="-10" dirty="0">
                          <a:latin typeface="Arial"/>
                          <a:cs typeface="Arial"/>
                        </a:rPr>
                        <a:t>E-</a:t>
                      </a:r>
                      <a:r>
                        <a:rPr sz="1000" b="1" spc="-50" dirty="0">
                          <a:latin typeface="Arial"/>
                          <a:cs typeface="Arial"/>
                        </a:rPr>
                        <a:t>8</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 algn="ctr">
                        <a:lnSpc>
                          <a:spcPct val="100000"/>
                        </a:lnSpc>
                        <a:spcBef>
                          <a:spcPts val="90"/>
                        </a:spcBef>
                        <a:tabLst>
                          <a:tab pos="754380" algn="l"/>
                        </a:tabLst>
                      </a:pPr>
                      <a:r>
                        <a:rPr sz="1000" spc="-50" dirty="0">
                          <a:latin typeface="Arial"/>
                          <a:cs typeface="Arial"/>
                        </a:rPr>
                        <a:t>$</a:t>
                      </a:r>
                      <a:r>
                        <a:rPr sz="1000" dirty="0">
                          <a:latin typeface="Arial"/>
                          <a:cs typeface="Arial"/>
                        </a:rPr>
                        <a:t>	</a:t>
                      </a:r>
                      <a:r>
                        <a:rPr sz="1000" spc="-10" dirty="0">
                          <a:latin typeface="Arial"/>
                          <a:cs typeface="Arial"/>
                        </a:rPr>
                        <a:t>15.30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795" algn="ctr">
                        <a:lnSpc>
                          <a:spcPct val="100000"/>
                        </a:lnSpc>
                        <a:spcBef>
                          <a:spcPts val="90"/>
                        </a:spcBef>
                        <a:tabLst>
                          <a:tab pos="815340" algn="l"/>
                        </a:tabLst>
                      </a:pPr>
                      <a:r>
                        <a:rPr sz="1000" spc="-50" dirty="0">
                          <a:latin typeface="Arial"/>
                          <a:cs typeface="Arial"/>
                        </a:rPr>
                        <a:t>$</a:t>
                      </a:r>
                      <a:r>
                        <a:rPr sz="1000" dirty="0">
                          <a:latin typeface="Arial"/>
                          <a:cs typeface="Arial"/>
                        </a:rPr>
                        <a:t>	</a:t>
                      </a:r>
                      <a:r>
                        <a:rPr sz="1000" spc="-10" dirty="0">
                          <a:latin typeface="Arial"/>
                          <a:cs typeface="Arial"/>
                        </a:rPr>
                        <a:t>1,374.30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255" algn="ctr">
                        <a:lnSpc>
                          <a:spcPct val="100000"/>
                        </a:lnSpc>
                        <a:spcBef>
                          <a:spcPts val="90"/>
                        </a:spcBef>
                        <a:tabLst>
                          <a:tab pos="809625" algn="l"/>
                        </a:tabLst>
                      </a:pPr>
                      <a:r>
                        <a:rPr sz="1000" spc="-50" dirty="0">
                          <a:latin typeface="Arial"/>
                          <a:cs typeface="Arial"/>
                        </a:rPr>
                        <a:t>$</a:t>
                      </a:r>
                      <a:r>
                        <a:rPr sz="1000" dirty="0">
                          <a:latin typeface="Arial"/>
                          <a:cs typeface="Arial"/>
                        </a:rPr>
                        <a:t>	</a:t>
                      </a:r>
                      <a:r>
                        <a:rPr sz="1000" spc="-10" dirty="0">
                          <a:latin typeface="Arial"/>
                          <a:cs typeface="Arial"/>
                        </a:rPr>
                        <a:t>1,818.30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810" algn="ctr">
                        <a:lnSpc>
                          <a:spcPct val="100000"/>
                        </a:lnSpc>
                        <a:spcBef>
                          <a:spcPts val="90"/>
                        </a:spcBef>
                        <a:tabLst>
                          <a:tab pos="870585" algn="l"/>
                        </a:tabLst>
                      </a:pPr>
                      <a:r>
                        <a:rPr sz="1000" spc="-50" dirty="0">
                          <a:latin typeface="Arial"/>
                          <a:cs typeface="Arial"/>
                        </a:rPr>
                        <a:t>$</a:t>
                      </a:r>
                      <a:r>
                        <a:rPr sz="1000" dirty="0">
                          <a:latin typeface="Arial"/>
                          <a:cs typeface="Arial"/>
                        </a:rPr>
                        <a:t>	</a:t>
                      </a:r>
                      <a:r>
                        <a:rPr sz="1000" spc="-10" dirty="0">
                          <a:latin typeface="Arial"/>
                          <a:cs typeface="Arial"/>
                        </a:rPr>
                        <a:t>374.40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24"/>
                  </a:ext>
                </a:extLst>
              </a:tr>
              <a:tr h="174386">
                <a:tc>
                  <a:txBody>
                    <a:bodyPr/>
                    <a:lstStyle/>
                    <a:p>
                      <a:pPr marR="314325" algn="r">
                        <a:lnSpc>
                          <a:spcPct val="100000"/>
                        </a:lnSpc>
                        <a:spcBef>
                          <a:spcPts val="105"/>
                        </a:spcBef>
                      </a:pPr>
                      <a:r>
                        <a:rPr sz="1000" b="1" spc="-10" dirty="0">
                          <a:latin typeface="Arial"/>
                          <a:cs typeface="Arial"/>
                        </a:rPr>
                        <a:t>E-</a:t>
                      </a:r>
                      <a:r>
                        <a:rPr sz="1000" b="1" spc="-50" dirty="0">
                          <a:latin typeface="Arial"/>
                          <a:cs typeface="Arial"/>
                        </a:rPr>
                        <a:t>7</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5875" algn="ctr">
                        <a:lnSpc>
                          <a:spcPct val="100000"/>
                        </a:lnSpc>
                        <a:spcBef>
                          <a:spcPts val="90"/>
                        </a:spcBef>
                        <a:tabLst>
                          <a:tab pos="755015" algn="l"/>
                        </a:tabLst>
                      </a:pPr>
                      <a:r>
                        <a:rPr sz="1000" spc="-50" dirty="0">
                          <a:latin typeface="Arial"/>
                          <a:cs typeface="Arial"/>
                        </a:rPr>
                        <a:t>$</a:t>
                      </a:r>
                      <a:r>
                        <a:rPr sz="1000" dirty="0">
                          <a:latin typeface="Arial"/>
                          <a:cs typeface="Arial"/>
                        </a:rPr>
                        <a:t>	</a:t>
                      </a:r>
                      <a:r>
                        <a:rPr sz="1000" spc="-10" dirty="0">
                          <a:latin typeface="Arial"/>
                          <a:cs typeface="Arial"/>
                        </a:rPr>
                        <a:t>12.00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1430"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1,265.70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8255" algn="ctr">
                        <a:lnSpc>
                          <a:spcPct val="100000"/>
                        </a:lnSpc>
                        <a:spcBef>
                          <a:spcPts val="90"/>
                        </a:spcBef>
                        <a:tabLst>
                          <a:tab pos="809625" algn="l"/>
                        </a:tabLst>
                      </a:pPr>
                      <a:r>
                        <a:rPr sz="1000" spc="-50" dirty="0">
                          <a:latin typeface="Arial"/>
                          <a:cs typeface="Arial"/>
                        </a:rPr>
                        <a:t>$</a:t>
                      </a:r>
                      <a:r>
                        <a:rPr sz="1000" dirty="0">
                          <a:latin typeface="Arial"/>
                          <a:cs typeface="Arial"/>
                        </a:rPr>
                        <a:t>	</a:t>
                      </a:r>
                      <a:r>
                        <a:rPr sz="1000" spc="-10" dirty="0">
                          <a:latin typeface="Arial"/>
                          <a:cs typeface="Arial"/>
                        </a:rPr>
                        <a:t>1,687.20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3810" algn="ctr">
                        <a:lnSpc>
                          <a:spcPct val="100000"/>
                        </a:lnSpc>
                        <a:spcBef>
                          <a:spcPts val="90"/>
                        </a:spcBef>
                        <a:tabLst>
                          <a:tab pos="871219" algn="l"/>
                        </a:tabLst>
                      </a:pPr>
                      <a:r>
                        <a:rPr sz="1000" spc="-50" dirty="0">
                          <a:latin typeface="Arial"/>
                          <a:cs typeface="Arial"/>
                        </a:rPr>
                        <a:t>$</a:t>
                      </a:r>
                      <a:r>
                        <a:rPr sz="1000" dirty="0">
                          <a:latin typeface="Arial"/>
                          <a:cs typeface="Arial"/>
                        </a:rPr>
                        <a:t>	</a:t>
                      </a:r>
                      <a:r>
                        <a:rPr sz="1000" spc="-10" dirty="0">
                          <a:latin typeface="Arial"/>
                          <a:cs typeface="Arial"/>
                        </a:rPr>
                        <a:t>433.20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25"/>
                  </a:ext>
                </a:extLst>
              </a:tr>
              <a:tr h="174386">
                <a:tc>
                  <a:txBody>
                    <a:bodyPr/>
                    <a:lstStyle/>
                    <a:p>
                      <a:pPr marR="314325" algn="r">
                        <a:lnSpc>
                          <a:spcPct val="100000"/>
                        </a:lnSpc>
                        <a:spcBef>
                          <a:spcPts val="105"/>
                        </a:spcBef>
                      </a:pPr>
                      <a:r>
                        <a:rPr sz="1000" b="1" spc="-10" dirty="0">
                          <a:latin typeface="Arial"/>
                          <a:cs typeface="Arial"/>
                        </a:rPr>
                        <a:t>E-</a:t>
                      </a:r>
                      <a:r>
                        <a:rPr sz="1000" b="1" spc="-50" dirty="0">
                          <a:latin typeface="Arial"/>
                          <a:cs typeface="Arial"/>
                        </a:rPr>
                        <a:t>6</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875" algn="ctr">
                        <a:lnSpc>
                          <a:spcPct val="100000"/>
                        </a:lnSpc>
                        <a:spcBef>
                          <a:spcPts val="90"/>
                        </a:spcBef>
                        <a:tabLst>
                          <a:tab pos="825500" algn="l"/>
                        </a:tabLst>
                      </a:pPr>
                      <a:r>
                        <a:rPr sz="1000" spc="-50" dirty="0">
                          <a:latin typeface="Arial"/>
                          <a:cs typeface="Arial"/>
                        </a:rPr>
                        <a:t>$</a:t>
                      </a:r>
                      <a:r>
                        <a:rPr sz="1000" dirty="0">
                          <a:latin typeface="Arial"/>
                          <a:cs typeface="Arial"/>
                        </a:rPr>
                        <a:t>	</a:t>
                      </a:r>
                      <a:r>
                        <a:rPr sz="1000" spc="-20" dirty="0">
                          <a:latin typeface="Arial"/>
                          <a:cs typeface="Arial"/>
                        </a:rPr>
                        <a:t>9.90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1430"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1,169.70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255" algn="ctr">
                        <a:lnSpc>
                          <a:spcPct val="100000"/>
                        </a:lnSpc>
                        <a:spcBef>
                          <a:spcPts val="90"/>
                        </a:spcBef>
                        <a:tabLst>
                          <a:tab pos="810260" algn="l"/>
                        </a:tabLst>
                      </a:pPr>
                      <a:r>
                        <a:rPr sz="1000" spc="-50" dirty="0">
                          <a:latin typeface="Arial"/>
                          <a:cs typeface="Arial"/>
                        </a:rPr>
                        <a:t>$</a:t>
                      </a:r>
                      <a:r>
                        <a:rPr sz="1000" dirty="0">
                          <a:latin typeface="Arial"/>
                          <a:cs typeface="Arial"/>
                        </a:rPr>
                        <a:t>	</a:t>
                      </a:r>
                      <a:r>
                        <a:rPr sz="1000" spc="-10" dirty="0">
                          <a:latin typeface="Arial"/>
                          <a:cs typeface="Arial"/>
                        </a:rPr>
                        <a:t>1,559.10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445" algn="ctr">
                        <a:lnSpc>
                          <a:spcPct val="100000"/>
                        </a:lnSpc>
                        <a:spcBef>
                          <a:spcPts val="90"/>
                        </a:spcBef>
                        <a:tabLst>
                          <a:tab pos="871219" algn="l"/>
                        </a:tabLst>
                      </a:pPr>
                      <a:r>
                        <a:rPr sz="1000" spc="-50" dirty="0">
                          <a:latin typeface="Arial"/>
                          <a:cs typeface="Arial"/>
                        </a:rPr>
                        <a:t>$</a:t>
                      </a:r>
                      <a:r>
                        <a:rPr sz="1000" dirty="0">
                          <a:latin typeface="Arial"/>
                          <a:cs typeface="Arial"/>
                        </a:rPr>
                        <a:t>	</a:t>
                      </a:r>
                      <a:r>
                        <a:rPr sz="1000" spc="-10" dirty="0">
                          <a:latin typeface="Arial"/>
                          <a:cs typeface="Arial"/>
                        </a:rPr>
                        <a:t>419.10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26"/>
                  </a:ext>
                </a:extLst>
              </a:tr>
              <a:tr h="174386">
                <a:tc>
                  <a:txBody>
                    <a:bodyPr/>
                    <a:lstStyle/>
                    <a:p>
                      <a:pPr marR="314325" algn="r">
                        <a:lnSpc>
                          <a:spcPct val="100000"/>
                        </a:lnSpc>
                        <a:spcBef>
                          <a:spcPts val="105"/>
                        </a:spcBef>
                      </a:pPr>
                      <a:r>
                        <a:rPr sz="1000" b="1" spc="-10" dirty="0">
                          <a:latin typeface="Arial"/>
                          <a:cs typeface="Arial"/>
                        </a:rPr>
                        <a:t>E-</a:t>
                      </a:r>
                      <a:r>
                        <a:rPr sz="1000" b="1" spc="-50" dirty="0">
                          <a:latin typeface="Arial"/>
                          <a:cs typeface="Arial"/>
                        </a:rPr>
                        <a:t>5</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6510" algn="ctr">
                        <a:lnSpc>
                          <a:spcPct val="100000"/>
                        </a:lnSpc>
                        <a:spcBef>
                          <a:spcPts val="90"/>
                        </a:spcBef>
                        <a:tabLst>
                          <a:tab pos="825500" algn="l"/>
                        </a:tabLst>
                      </a:pPr>
                      <a:r>
                        <a:rPr sz="1000" spc="-50" dirty="0">
                          <a:latin typeface="Arial"/>
                          <a:cs typeface="Arial"/>
                        </a:rPr>
                        <a:t>$</a:t>
                      </a:r>
                      <a:r>
                        <a:rPr sz="1000" dirty="0">
                          <a:latin typeface="Arial"/>
                          <a:cs typeface="Arial"/>
                        </a:rPr>
                        <a:t>	</a:t>
                      </a:r>
                      <a:r>
                        <a:rPr sz="1000" spc="-20" dirty="0">
                          <a:latin typeface="Arial"/>
                          <a:cs typeface="Arial"/>
                        </a:rPr>
                        <a:t>8.70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1430" algn="ctr">
                        <a:lnSpc>
                          <a:spcPct val="100000"/>
                        </a:lnSpc>
                        <a:spcBef>
                          <a:spcPts val="90"/>
                        </a:spcBef>
                        <a:tabLst>
                          <a:tab pos="815975" algn="l"/>
                        </a:tabLst>
                      </a:pPr>
                      <a:r>
                        <a:rPr sz="1000" spc="-50" dirty="0">
                          <a:latin typeface="Arial"/>
                          <a:cs typeface="Arial"/>
                        </a:rPr>
                        <a:t>$</a:t>
                      </a:r>
                      <a:r>
                        <a:rPr sz="1000" dirty="0">
                          <a:latin typeface="Arial"/>
                          <a:cs typeface="Arial"/>
                        </a:rPr>
                        <a:t>	</a:t>
                      </a:r>
                      <a:r>
                        <a:rPr sz="1000" spc="-10" dirty="0">
                          <a:latin typeface="Arial"/>
                          <a:cs typeface="Arial"/>
                        </a:rPr>
                        <a:t>1,052.70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8890" algn="ctr">
                        <a:lnSpc>
                          <a:spcPct val="100000"/>
                        </a:lnSpc>
                        <a:spcBef>
                          <a:spcPts val="90"/>
                        </a:spcBef>
                        <a:tabLst>
                          <a:tab pos="810260" algn="l"/>
                        </a:tabLst>
                      </a:pPr>
                      <a:r>
                        <a:rPr sz="1000" spc="-50" dirty="0">
                          <a:latin typeface="Arial"/>
                          <a:cs typeface="Arial"/>
                        </a:rPr>
                        <a:t>$</a:t>
                      </a:r>
                      <a:r>
                        <a:rPr sz="1000" dirty="0">
                          <a:latin typeface="Arial"/>
                          <a:cs typeface="Arial"/>
                        </a:rPr>
                        <a:t>	</a:t>
                      </a:r>
                      <a:r>
                        <a:rPr sz="1000" spc="-10" dirty="0">
                          <a:latin typeface="Arial"/>
                          <a:cs typeface="Arial"/>
                        </a:rPr>
                        <a:t>1,403.70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4445" algn="ctr">
                        <a:lnSpc>
                          <a:spcPct val="100000"/>
                        </a:lnSpc>
                        <a:spcBef>
                          <a:spcPts val="90"/>
                        </a:spcBef>
                        <a:tabLst>
                          <a:tab pos="871219" algn="l"/>
                        </a:tabLst>
                      </a:pPr>
                      <a:r>
                        <a:rPr sz="1000" spc="-50" dirty="0">
                          <a:latin typeface="Arial"/>
                          <a:cs typeface="Arial"/>
                        </a:rPr>
                        <a:t>$</a:t>
                      </a:r>
                      <a:r>
                        <a:rPr sz="1000" dirty="0">
                          <a:latin typeface="Arial"/>
                          <a:cs typeface="Arial"/>
                        </a:rPr>
                        <a:t>	</a:t>
                      </a:r>
                      <a:r>
                        <a:rPr sz="1000" spc="-10" dirty="0">
                          <a:latin typeface="Arial"/>
                          <a:cs typeface="Arial"/>
                        </a:rPr>
                        <a:t>380.10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27"/>
                  </a:ext>
                </a:extLst>
              </a:tr>
              <a:tr h="174386">
                <a:tc>
                  <a:txBody>
                    <a:bodyPr/>
                    <a:lstStyle/>
                    <a:p>
                      <a:pPr marR="314325" algn="r">
                        <a:lnSpc>
                          <a:spcPct val="100000"/>
                        </a:lnSpc>
                        <a:spcBef>
                          <a:spcPts val="105"/>
                        </a:spcBef>
                      </a:pPr>
                      <a:r>
                        <a:rPr sz="1000" b="1" spc="-10" dirty="0">
                          <a:latin typeface="Arial"/>
                          <a:cs typeface="Arial"/>
                        </a:rPr>
                        <a:t>E-</a:t>
                      </a:r>
                      <a:r>
                        <a:rPr sz="1000" b="1" spc="-50" dirty="0">
                          <a:latin typeface="Arial"/>
                          <a:cs typeface="Arial"/>
                        </a:rPr>
                        <a:t>4</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510" algn="ctr">
                        <a:lnSpc>
                          <a:spcPct val="100000"/>
                        </a:lnSpc>
                        <a:spcBef>
                          <a:spcPts val="90"/>
                        </a:spcBef>
                        <a:tabLst>
                          <a:tab pos="825500" algn="l"/>
                        </a:tabLst>
                      </a:pPr>
                      <a:r>
                        <a:rPr sz="1000" spc="-50" dirty="0">
                          <a:latin typeface="Arial"/>
                          <a:cs typeface="Arial"/>
                        </a:rPr>
                        <a:t>$</a:t>
                      </a:r>
                      <a:r>
                        <a:rPr sz="1000" dirty="0">
                          <a:latin typeface="Arial"/>
                          <a:cs typeface="Arial"/>
                        </a:rPr>
                        <a:t>	</a:t>
                      </a:r>
                      <a:r>
                        <a:rPr sz="1000" spc="-20" dirty="0">
                          <a:latin typeface="Arial"/>
                          <a:cs typeface="Arial"/>
                        </a:rPr>
                        <a:t>8.10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gn="ctr">
                        <a:lnSpc>
                          <a:spcPct val="100000"/>
                        </a:lnSpc>
                        <a:spcBef>
                          <a:spcPts val="90"/>
                        </a:spcBef>
                        <a:tabLst>
                          <a:tab pos="922019" algn="l"/>
                        </a:tabLst>
                      </a:pPr>
                      <a:r>
                        <a:rPr sz="1000" spc="-50" dirty="0">
                          <a:latin typeface="Arial"/>
                          <a:cs typeface="Arial"/>
                        </a:rPr>
                        <a:t>$</a:t>
                      </a:r>
                      <a:r>
                        <a:rPr sz="1000" dirty="0">
                          <a:latin typeface="Arial"/>
                          <a:cs typeface="Arial"/>
                        </a:rPr>
                        <a:t>	</a:t>
                      </a:r>
                      <a:r>
                        <a:rPr sz="1000" spc="-10" dirty="0">
                          <a:latin typeface="Arial"/>
                          <a:cs typeface="Arial"/>
                        </a:rPr>
                        <a:t>915.60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890" algn="ctr">
                        <a:lnSpc>
                          <a:spcPct val="100000"/>
                        </a:lnSpc>
                        <a:spcBef>
                          <a:spcPts val="90"/>
                        </a:spcBef>
                        <a:tabLst>
                          <a:tab pos="810260" algn="l"/>
                        </a:tabLst>
                      </a:pPr>
                      <a:r>
                        <a:rPr sz="1000" spc="-50" dirty="0">
                          <a:latin typeface="Arial"/>
                          <a:cs typeface="Arial"/>
                        </a:rPr>
                        <a:t>$</a:t>
                      </a:r>
                      <a:r>
                        <a:rPr sz="1000" dirty="0">
                          <a:latin typeface="Arial"/>
                          <a:cs typeface="Arial"/>
                        </a:rPr>
                        <a:t>	</a:t>
                      </a:r>
                      <a:r>
                        <a:rPr sz="1000" spc="-10" dirty="0">
                          <a:latin typeface="Arial"/>
                          <a:cs typeface="Arial"/>
                        </a:rPr>
                        <a:t>1,219.50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445" algn="ctr">
                        <a:lnSpc>
                          <a:spcPct val="100000"/>
                        </a:lnSpc>
                        <a:spcBef>
                          <a:spcPts val="90"/>
                        </a:spcBef>
                        <a:tabLst>
                          <a:tab pos="871855" algn="l"/>
                        </a:tabLst>
                      </a:pPr>
                      <a:r>
                        <a:rPr sz="1000" spc="-50" dirty="0">
                          <a:latin typeface="Arial"/>
                          <a:cs typeface="Arial"/>
                        </a:rPr>
                        <a:t>$</a:t>
                      </a:r>
                      <a:r>
                        <a:rPr sz="1000" dirty="0">
                          <a:latin typeface="Arial"/>
                          <a:cs typeface="Arial"/>
                        </a:rPr>
                        <a:t>	</a:t>
                      </a:r>
                      <a:r>
                        <a:rPr sz="1000" spc="-10" dirty="0">
                          <a:latin typeface="Arial"/>
                          <a:cs typeface="Arial"/>
                        </a:rPr>
                        <a:t>338.70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28"/>
                  </a:ext>
                </a:extLst>
              </a:tr>
              <a:tr h="174386">
                <a:tc>
                  <a:txBody>
                    <a:bodyPr/>
                    <a:lstStyle/>
                    <a:p>
                      <a:pPr marR="313690" algn="r">
                        <a:lnSpc>
                          <a:spcPct val="100000"/>
                        </a:lnSpc>
                        <a:spcBef>
                          <a:spcPts val="105"/>
                        </a:spcBef>
                      </a:pPr>
                      <a:r>
                        <a:rPr sz="1000" b="1" spc="-10" dirty="0">
                          <a:latin typeface="Arial"/>
                          <a:cs typeface="Arial"/>
                        </a:rPr>
                        <a:t>E-</a:t>
                      </a:r>
                      <a:r>
                        <a:rPr sz="1000" b="1" spc="-50" dirty="0">
                          <a:latin typeface="Arial"/>
                          <a:cs typeface="Arial"/>
                        </a:rPr>
                        <a:t>3</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6510" algn="ctr">
                        <a:lnSpc>
                          <a:spcPct val="100000"/>
                        </a:lnSpc>
                        <a:spcBef>
                          <a:spcPts val="90"/>
                        </a:spcBef>
                        <a:tabLst>
                          <a:tab pos="826135" algn="l"/>
                        </a:tabLst>
                      </a:pPr>
                      <a:r>
                        <a:rPr sz="1000" spc="-50" dirty="0">
                          <a:latin typeface="Arial"/>
                          <a:cs typeface="Arial"/>
                        </a:rPr>
                        <a:t>$</a:t>
                      </a:r>
                      <a:r>
                        <a:rPr sz="1000" dirty="0">
                          <a:latin typeface="Arial"/>
                          <a:cs typeface="Arial"/>
                        </a:rPr>
                        <a:t>	</a:t>
                      </a:r>
                      <a:r>
                        <a:rPr sz="1000" spc="-20" dirty="0">
                          <a:latin typeface="Arial"/>
                          <a:cs typeface="Arial"/>
                        </a:rPr>
                        <a:t>7.80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2065" algn="ctr">
                        <a:lnSpc>
                          <a:spcPct val="100000"/>
                        </a:lnSpc>
                        <a:spcBef>
                          <a:spcPts val="90"/>
                        </a:spcBef>
                        <a:tabLst>
                          <a:tab pos="922019" algn="l"/>
                        </a:tabLst>
                      </a:pPr>
                      <a:r>
                        <a:rPr sz="1000" spc="-50" dirty="0">
                          <a:latin typeface="Arial"/>
                          <a:cs typeface="Arial"/>
                        </a:rPr>
                        <a:t>$</a:t>
                      </a:r>
                      <a:r>
                        <a:rPr sz="1000" dirty="0">
                          <a:latin typeface="Arial"/>
                          <a:cs typeface="Arial"/>
                        </a:rPr>
                        <a:t>	</a:t>
                      </a:r>
                      <a:r>
                        <a:rPr sz="1000" spc="-10" dirty="0">
                          <a:latin typeface="Arial"/>
                          <a:cs typeface="Arial"/>
                        </a:rPr>
                        <a:t>850.50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9525" algn="ctr">
                        <a:lnSpc>
                          <a:spcPct val="100000"/>
                        </a:lnSpc>
                        <a:spcBef>
                          <a:spcPts val="90"/>
                        </a:spcBef>
                        <a:tabLst>
                          <a:tab pos="810895" algn="l"/>
                        </a:tabLst>
                      </a:pPr>
                      <a:r>
                        <a:rPr sz="1000" spc="-50" dirty="0">
                          <a:latin typeface="Arial"/>
                          <a:cs typeface="Arial"/>
                        </a:rPr>
                        <a:t>$</a:t>
                      </a:r>
                      <a:r>
                        <a:rPr sz="1000" dirty="0">
                          <a:latin typeface="Arial"/>
                          <a:cs typeface="Arial"/>
                        </a:rPr>
                        <a:t>	</a:t>
                      </a:r>
                      <a:r>
                        <a:rPr sz="1000" spc="-10" dirty="0">
                          <a:latin typeface="Arial"/>
                          <a:cs typeface="Arial"/>
                        </a:rPr>
                        <a:t>1,133.70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5080" algn="ctr">
                        <a:lnSpc>
                          <a:spcPct val="100000"/>
                        </a:lnSpc>
                        <a:spcBef>
                          <a:spcPts val="90"/>
                        </a:spcBef>
                        <a:tabLst>
                          <a:tab pos="871855" algn="l"/>
                        </a:tabLst>
                      </a:pPr>
                      <a:r>
                        <a:rPr sz="1000" spc="-50" dirty="0">
                          <a:latin typeface="Arial"/>
                          <a:cs typeface="Arial"/>
                        </a:rPr>
                        <a:t>$</a:t>
                      </a:r>
                      <a:r>
                        <a:rPr sz="1000" dirty="0">
                          <a:latin typeface="Arial"/>
                          <a:cs typeface="Arial"/>
                        </a:rPr>
                        <a:t>	</a:t>
                      </a:r>
                      <a:r>
                        <a:rPr sz="1000" spc="-10" dirty="0">
                          <a:latin typeface="Arial"/>
                          <a:cs typeface="Arial"/>
                        </a:rPr>
                        <a:t>277.80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29"/>
                  </a:ext>
                </a:extLst>
              </a:tr>
              <a:tr h="174386">
                <a:tc>
                  <a:txBody>
                    <a:bodyPr/>
                    <a:lstStyle/>
                    <a:p>
                      <a:pPr marR="313690" algn="r">
                        <a:lnSpc>
                          <a:spcPct val="100000"/>
                        </a:lnSpc>
                        <a:spcBef>
                          <a:spcPts val="105"/>
                        </a:spcBef>
                      </a:pPr>
                      <a:r>
                        <a:rPr sz="1000" b="1" spc="-10" dirty="0">
                          <a:latin typeface="Arial"/>
                          <a:cs typeface="Arial"/>
                        </a:rPr>
                        <a:t>E-</a:t>
                      </a:r>
                      <a:r>
                        <a:rPr sz="1000" b="1" spc="-50" dirty="0">
                          <a:latin typeface="Arial"/>
                          <a:cs typeface="Arial"/>
                        </a:rPr>
                        <a:t>2</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7145" algn="ctr">
                        <a:lnSpc>
                          <a:spcPct val="100000"/>
                        </a:lnSpc>
                        <a:spcBef>
                          <a:spcPts val="90"/>
                        </a:spcBef>
                        <a:tabLst>
                          <a:tab pos="826135" algn="l"/>
                        </a:tabLst>
                      </a:pPr>
                      <a:r>
                        <a:rPr sz="1000" spc="-50" dirty="0">
                          <a:latin typeface="Arial"/>
                          <a:cs typeface="Arial"/>
                        </a:rPr>
                        <a:t>$</a:t>
                      </a:r>
                      <a:r>
                        <a:rPr sz="1000" dirty="0">
                          <a:latin typeface="Arial"/>
                          <a:cs typeface="Arial"/>
                        </a:rPr>
                        <a:t>	</a:t>
                      </a:r>
                      <a:r>
                        <a:rPr sz="1000" spc="-20" dirty="0">
                          <a:latin typeface="Arial"/>
                          <a:cs typeface="Arial"/>
                        </a:rPr>
                        <a:t>7.20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gn="ctr">
                        <a:lnSpc>
                          <a:spcPct val="100000"/>
                        </a:lnSpc>
                        <a:spcBef>
                          <a:spcPts val="90"/>
                        </a:spcBef>
                        <a:tabLst>
                          <a:tab pos="922019" algn="l"/>
                        </a:tabLst>
                      </a:pPr>
                      <a:r>
                        <a:rPr sz="1000" spc="-50" dirty="0">
                          <a:latin typeface="Arial"/>
                          <a:cs typeface="Arial"/>
                        </a:rPr>
                        <a:t>$</a:t>
                      </a:r>
                      <a:r>
                        <a:rPr sz="1000" dirty="0">
                          <a:latin typeface="Arial"/>
                          <a:cs typeface="Arial"/>
                        </a:rPr>
                        <a:t>	</a:t>
                      </a:r>
                      <a:r>
                        <a:rPr sz="1000" spc="-10" dirty="0">
                          <a:latin typeface="Arial"/>
                          <a:cs typeface="Arial"/>
                        </a:rPr>
                        <a:t>811.50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525" algn="ctr">
                        <a:lnSpc>
                          <a:spcPct val="100000"/>
                        </a:lnSpc>
                        <a:spcBef>
                          <a:spcPts val="90"/>
                        </a:spcBef>
                        <a:tabLst>
                          <a:tab pos="810895" algn="l"/>
                        </a:tabLst>
                      </a:pPr>
                      <a:r>
                        <a:rPr sz="1000" spc="-50" dirty="0">
                          <a:latin typeface="Arial"/>
                          <a:cs typeface="Arial"/>
                        </a:rPr>
                        <a:t>$</a:t>
                      </a:r>
                      <a:r>
                        <a:rPr sz="1000" dirty="0">
                          <a:latin typeface="Arial"/>
                          <a:cs typeface="Arial"/>
                        </a:rPr>
                        <a:t>	</a:t>
                      </a:r>
                      <a:r>
                        <a:rPr sz="1000" spc="-10" dirty="0">
                          <a:latin typeface="Arial"/>
                          <a:cs typeface="Arial"/>
                        </a:rPr>
                        <a:t>1,080.60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 algn="ctr">
                        <a:lnSpc>
                          <a:spcPct val="100000"/>
                        </a:lnSpc>
                        <a:spcBef>
                          <a:spcPts val="90"/>
                        </a:spcBef>
                        <a:tabLst>
                          <a:tab pos="872490" algn="l"/>
                        </a:tabLst>
                      </a:pPr>
                      <a:r>
                        <a:rPr sz="1000" spc="-50" dirty="0">
                          <a:latin typeface="Arial"/>
                          <a:cs typeface="Arial"/>
                        </a:rPr>
                        <a:t>$</a:t>
                      </a:r>
                      <a:r>
                        <a:rPr sz="1000" dirty="0">
                          <a:latin typeface="Arial"/>
                          <a:cs typeface="Arial"/>
                        </a:rPr>
                        <a:t>	</a:t>
                      </a:r>
                      <a:r>
                        <a:rPr sz="1000" spc="-10" dirty="0">
                          <a:latin typeface="Arial"/>
                          <a:cs typeface="Arial"/>
                        </a:rPr>
                        <a:t>371.10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30"/>
                  </a:ext>
                </a:extLst>
              </a:tr>
              <a:tr h="174386">
                <a:tc>
                  <a:txBody>
                    <a:bodyPr/>
                    <a:lstStyle/>
                    <a:p>
                      <a:pPr marR="313690" algn="r">
                        <a:lnSpc>
                          <a:spcPct val="100000"/>
                        </a:lnSpc>
                        <a:spcBef>
                          <a:spcPts val="105"/>
                        </a:spcBef>
                      </a:pPr>
                      <a:r>
                        <a:rPr sz="1000" b="1" spc="-10" dirty="0">
                          <a:latin typeface="Arial"/>
                          <a:cs typeface="Arial"/>
                        </a:rPr>
                        <a:t>E-</a:t>
                      </a:r>
                      <a:r>
                        <a:rPr sz="1000" b="1" spc="-50" dirty="0">
                          <a:latin typeface="Arial"/>
                          <a:cs typeface="Arial"/>
                        </a:rPr>
                        <a:t>1</a:t>
                      </a:r>
                      <a:endParaRPr sz="1000">
                        <a:latin typeface="Arial"/>
                        <a:cs typeface="Arial"/>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7145" algn="ctr">
                        <a:lnSpc>
                          <a:spcPct val="100000"/>
                        </a:lnSpc>
                        <a:spcBef>
                          <a:spcPts val="90"/>
                        </a:spcBef>
                        <a:tabLst>
                          <a:tab pos="826769" algn="l"/>
                        </a:tabLst>
                      </a:pPr>
                      <a:r>
                        <a:rPr sz="1000" spc="-50" dirty="0">
                          <a:latin typeface="Arial"/>
                          <a:cs typeface="Arial"/>
                        </a:rPr>
                        <a:t>$</a:t>
                      </a:r>
                      <a:r>
                        <a:rPr sz="1000" dirty="0">
                          <a:latin typeface="Arial"/>
                          <a:cs typeface="Arial"/>
                        </a:rPr>
                        <a:t>	</a:t>
                      </a:r>
                      <a:r>
                        <a:rPr sz="1000" spc="-20" dirty="0">
                          <a:latin typeface="Arial"/>
                          <a:cs typeface="Arial"/>
                        </a:rPr>
                        <a:t>6.90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12700" algn="ctr">
                        <a:lnSpc>
                          <a:spcPct val="100000"/>
                        </a:lnSpc>
                        <a:spcBef>
                          <a:spcPts val="90"/>
                        </a:spcBef>
                        <a:tabLst>
                          <a:tab pos="922655" algn="l"/>
                        </a:tabLst>
                      </a:pPr>
                      <a:r>
                        <a:rPr sz="1000" spc="-50" dirty="0">
                          <a:latin typeface="Arial"/>
                          <a:cs typeface="Arial"/>
                        </a:rPr>
                        <a:t>$</a:t>
                      </a:r>
                      <a:r>
                        <a:rPr sz="1000" dirty="0">
                          <a:latin typeface="Arial"/>
                          <a:cs typeface="Arial"/>
                        </a:rPr>
                        <a:t>	</a:t>
                      </a:r>
                      <a:r>
                        <a:rPr sz="1000" spc="-10" dirty="0">
                          <a:latin typeface="Arial"/>
                          <a:cs typeface="Arial"/>
                        </a:rPr>
                        <a:t>811.50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9525" algn="ctr">
                        <a:lnSpc>
                          <a:spcPct val="100000"/>
                        </a:lnSpc>
                        <a:spcBef>
                          <a:spcPts val="90"/>
                        </a:spcBef>
                        <a:tabLst>
                          <a:tab pos="811530" algn="l"/>
                        </a:tabLst>
                      </a:pPr>
                      <a:r>
                        <a:rPr sz="1000" spc="-50" dirty="0">
                          <a:latin typeface="Arial"/>
                          <a:cs typeface="Arial"/>
                        </a:rPr>
                        <a:t>$</a:t>
                      </a:r>
                      <a:r>
                        <a:rPr sz="1000" dirty="0">
                          <a:latin typeface="Arial"/>
                          <a:cs typeface="Arial"/>
                        </a:rPr>
                        <a:t>	</a:t>
                      </a:r>
                      <a:r>
                        <a:rPr sz="1000" spc="-10" dirty="0">
                          <a:latin typeface="Arial"/>
                          <a:cs typeface="Arial"/>
                        </a:rPr>
                        <a:t>1,080.60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tc>
                  <a:txBody>
                    <a:bodyPr/>
                    <a:lstStyle/>
                    <a:p>
                      <a:pPr marL="5715" algn="ctr">
                        <a:lnSpc>
                          <a:spcPct val="100000"/>
                        </a:lnSpc>
                        <a:spcBef>
                          <a:spcPts val="90"/>
                        </a:spcBef>
                        <a:tabLst>
                          <a:tab pos="872490" algn="l"/>
                        </a:tabLst>
                      </a:pPr>
                      <a:r>
                        <a:rPr sz="1000" spc="-50" dirty="0">
                          <a:latin typeface="Arial"/>
                          <a:cs typeface="Arial"/>
                        </a:rPr>
                        <a:t>$</a:t>
                      </a:r>
                      <a:r>
                        <a:rPr sz="1000" dirty="0">
                          <a:latin typeface="Arial"/>
                          <a:cs typeface="Arial"/>
                        </a:rPr>
                        <a:t>	</a:t>
                      </a:r>
                      <a:r>
                        <a:rPr sz="1000" spc="-10" dirty="0">
                          <a:latin typeface="Arial"/>
                          <a:cs typeface="Arial"/>
                        </a:rPr>
                        <a:t>439.20</a:t>
                      </a:r>
                      <a:endParaRPr sz="1000">
                        <a:latin typeface="Arial"/>
                        <a:cs typeface="Arial"/>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CC"/>
                    </a:solidFill>
                  </a:tcPr>
                </a:tc>
                <a:extLst>
                  <a:ext uri="{0D108BD9-81ED-4DB2-BD59-A6C34878D82A}">
                    <a16:rowId xmlns:a16="http://schemas.microsoft.com/office/drawing/2014/main" val="10031"/>
                  </a:ext>
                </a:extLst>
              </a:tr>
              <a:tr h="604145">
                <a:tc gridSpan="5">
                  <a:txBody>
                    <a:bodyPr/>
                    <a:lstStyle/>
                    <a:p>
                      <a:pPr>
                        <a:lnSpc>
                          <a:spcPct val="100000"/>
                        </a:lnSpc>
                        <a:spcBef>
                          <a:spcPts val="210"/>
                        </a:spcBef>
                      </a:pPr>
                      <a:endParaRPr sz="900" dirty="0">
                        <a:latin typeface="Times New Roman"/>
                        <a:cs typeface="Times New Roman"/>
                      </a:endParaRPr>
                    </a:p>
                    <a:p>
                      <a:pPr marL="1487170" marR="78740" indent="-1394460">
                        <a:lnSpc>
                          <a:spcPct val="108900"/>
                        </a:lnSpc>
                      </a:pPr>
                      <a:r>
                        <a:rPr sz="900" b="1" dirty="0">
                          <a:latin typeface="Arial"/>
                          <a:cs typeface="Arial"/>
                        </a:rPr>
                        <a:t>*BAH</a:t>
                      </a:r>
                      <a:r>
                        <a:rPr sz="900" b="1" spc="-20" dirty="0">
                          <a:latin typeface="Arial"/>
                          <a:cs typeface="Arial"/>
                        </a:rPr>
                        <a:t> </a:t>
                      </a:r>
                      <a:r>
                        <a:rPr sz="900" b="1" dirty="0">
                          <a:latin typeface="Arial"/>
                          <a:cs typeface="Arial"/>
                        </a:rPr>
                        <a:t>RC/Transit</a:t>
                      </a:r>
                      <a:r>
                        <a:rPr sz="900" b="1" spc="-10" dirty="0">
                          <a:latin typeface="Arial"/>
                          <a:cs typeface="Arial"/>
                        </a:rPr>
                        <a:t> </a:t>
                      </a:r>
                      <a:r>
                        <a:rPr sz="900" b="1" dirty="0">
                          <a:latin typeface="Arial"/>
                          <a:cs typeface="Arial"/>
                        </a:rPr>
                        <a:t>rates</a:t>
                      </a:r>
                      <a:r>
                        <a:rPr sz="900" b="1" spc="-5" dirty="0">
                          <a:latin typeface="Arial"/>
                          <a:cs typeface="Arial"/>
                        </a:rPr>
                        <a:t> </a:t>
                      </a:r>
                      <a:r>
                        <a:rPr sz="900" b="1" dirty="0">
                          <a:latin typeface="Arial"/>
                          <a:cs typeface="Arial"/>
                        </a:rPr>
                        <a:t>are</a:t>
                      </a:r>
                      <a:r>
                        <a:rPr sz="900" b="1" spc="-5" dirty="0">
                          <a:latin typeface="Arial"/>
                          <a:cs typeface="Arial"/>
                        </a:rPr>
                        <a:t> </a:t>
                      </a:r>
                      <a:r>
                        <a:rPr sz="900" b="1" dirty="0">
                          <a:latin typeface="Arial"/>
                          <a:cs typeface="Arial"/>
                        </a:rPr>
                        <a:t>adjusted</a:t>
                      </a:r>
                      <a:r>
                        <a:rPr sz="900" b="1" spc="-10" dirty="0">
                          <a:latin typeface="Arial"/>
                          <a:cs typeface="Arial"/>
                        </a:rPr>
                        <a:t> </a:t>
                      </a:r>
                      <a:r>
                        <a:rPr sz="900" b="1" dirty="0">
                          <a:latin typeface="Arial"/>
                          <a:cs typeface="Arial"/>
                        </a:rPr>
                        <a:t>by</a:t>
                      </a:r>
                      <a:r>
                        <a:rPr sz="900" b="1" spc="-55" dirty="0">
                          <a:latin typeface="Arial"/>
                          <a:cs typeface="Arial"/>
                        </a:rPr>
                        <a:t> </a:t>
                      </a:r>
                      <a:r>
                        <a:rPr sz="900" b="1" dirty="0">
                          <a:latin typeface="Arial"/>
                          <a:cs typeface="Arial"/>
                        </a:rPr>
                        <a:t>the</a:t>
                      </a:r>
                      <a:r>
                        <a:rPr sz="900" b="1" spc="-5" dirty="0">
                          <a:latin typeface="Arial"/>
                          <a:cs typeface="Arial"/>
                        </a:rPr>
                        <a:t> </a:t>
                      </a:r>
                      <a:r>
                        <a:rPr sz="900" b="1" dirty="0">
                          <a:latin typeface="Arial"/>
                          <a:cs typeface="Arial"/>
                        </a:rPr>
                        <a:t>average</a:t>
                      </a:r>
                      <a:r>
                        <a:rPr sz="900" b="1" spc="-10" dirty="0">
                          <a:latin typeface="Arial"/>
                          <a:cs typeface="Arial"/>
                        </a:rPr>
                        <a:t> </a:t>
                      </a:r>
                      <a:r>
                        <a:rPr sz="900" b="1" dirty="0">
                          <a:latin typeface="Arial"/>
                          <a:cs typeface="Arial"/>
                        </a:rPr>
                        <a:t>change</a:t>
                      </a:r>
                      <a:r>
                        <a:rPr sz="900" b="1" spc="-5" dirty="0">
                          <a:latin typeface="Arial"/>
                          <a:cs typeface="Arial"/>
                        </a:rPr>
                        <a:t> </a:t>
                      </a:r>
                      <a:r>
                        <a:rPr sz="900" b="1" dirty="0">
                          <a:latin typeface="Arial"/>
                          <a:cs typeface="Arial"/>
                        </a:rPr>
                        <a:t>in</a:t>
                      </a:r>
                      <a:r>
                        <a:rPr sz="900" b="1" spc="-10" dirty="0">
                          <a:latin typeface="Arial"/>
                          <a:cs typeface="Arial"/>
                        </a:rPr>
                        <a:t> </a:t>
                      </a:r>
                      <a:r>
                        <a:rPr sz="900" b="1" dirty="0">
                          <a:latin typeface="Arial"/>
                          <a:cs typeface="Arial"/>
                        </a:rPr>
                        <a:t>housing</a:t>
                      </a:r>
                      <a:r>
                        <a:rPr sz="900" b="1" spc="-10" dirty="0">
                          <a:latin typeface="Arial"/>
                          <a:cs typeface="Arial"/>
                        </a:rPr>
                        <a:t> </a:t>
                      </a:r>
                      <a:r>
                        <a:rPr sz="900" b="1" dirty="0">
                          <a:latin typeface="Arial"/>
                          <a:cs typeface="Arial"/>
                        </a:rPr>
                        <a:t>costs;</a:t>
                      </a:r>
                      <a:r>
                        <a:rPr sz="900" b="1" spc="215" dirty="0">
                          <a:latin typeface="Arial"/>
                          <a:cs typeface="Arial"/>
                        </a:rPr>
                        <a:t> </a:t>
                      </a:r>
                      <a:r>
                        <a:rPr sz="900" b="1" spc="-10" dirty="0">
                          <a:latin typeface="Arial"/>
                          <a:cs typeface="Arial"/>
                        </a:rPr>
                        <a:t>BAH-</a:t>
                      </a:r>
                      <a:r>
                        <a:rPr sz="900" b="1" dirty="0">
                          <a:latin typeface="Arial"/>
                          <a:cs typeface="Arial"/>
                        </a:rPr>
                        <a:t>DIFF</a:t>
                      </a:r>
                      <a:r>
                        <a:rPr sz="900" b="1" spc="-10" dirty="0">
                          <a:latin typeface="Arial"/>
                          <a:cs typeface="Arial"/>
                        </a:rPr>
                        <a:t> </a:t>
                      </a:r>
                      <a:r>
                        <a:rPr sz="900" b="1" dirty="0">
                          <a:latin typeface="Arial"/>
                          <a:cs typeface="Arial"/>
                        </a:rPr>
                        <a:t>rates</a:t>
                      </a:r>
                      <a:r>
                        <a:rPr sz="900" b="1" spc="-5" dirty="0">
                          <a:latin typeface="Arial"/>
                          <a:cs typeface="Arial"/>
                        </a:rPr>
                        <a:t> </a:t>
                      </a:r>
                      <a:r>
                        <a:rPr sz="900" b="1" dirty="0">
                          <a:latin typeface="Arial"/>
                          <a:cs typeface="Arial"/>
                        </a:rPr>
                        <a:t>are</a:t>
                      </a:r>
                      <a:r>
                        <a:rPr sz="900" b="1" spc="-5" dirty="0">
                          <a:latin typeface="Arial"/>
                          <a:cs typeface="Arial"/>
                        </a:rPr>
                        <a:t> </a:t>
                      </a:r>
                      <a:r>
                        <a:rPr sz="900" b="1" dirty="0">
                          <a:latin typeface="Arial"/>
                          <a:cs typeface="Arial"/>
                        </a:rPr>
                        <a:t>adjusted</a:t>
                      </a:r>
                      <a:r>
                        <a:rPr sz="900" b="1" spc="-10" dirty="0">
                          <a:latin typeface="Arial"/>
                          <a:cs typeface="Arial"/>
                        </a:rPr>
                        <a:t> </a:t>
                      </a:r>
                      <a:r>
                        <a:rPr sz="900" b="1" dirty="0">
                          <a:latin typeface="Arial"/>
                          <a:cs typeface="Arial"/>
                        </a:rPr>
                        <a:t>by</a:t>
                      </a:r>
                      <a:r>
                        <a:rPr sz="900" b="1" spc="-55" dirty="0">
                          <a:latin typeface="Arial"/>
                          <a:cs typeface="Arial"/>
                        </a:rPr>
                        <a:t> </a:t>
                      </a:r>
                      <a:r>
                        <a:rPr sz="900" b="1" spc="-25" dirty="0">
                          <a:latin typeface="Arial"/>
                          <a:cs typeface="Arial"/>
                        </a:rPr>
                        <a:t>the </a:t>
                      </a:r>
                      <a:r>
                        <a:rPr sz="900" b="1" dirty="0">
                          <a:latin typeface="Arial"/>
                          <a:cs typeface="Arial"/>
                        </a:rPr>
                        <a:t>amount</a:t>
                      </a:r>
                      <a:r>
                        <a:rPr sz="900" b="1" spc="-20" dirty="0">
                          <a:latin typeface="Arial"/>
                          <a:cs typeface="Arial"/>
                        </a:rPr>
                        <a:t> </a:t>
                      </a:r>
                      <a:r>
                        <a:rPr sz="900" b="1" dirty="0">
                          <a:latin typeface="Arial"/>
                          <a:cs typeface="Arial"/>
                        </a:rPr>
                        <a:t>of</a:t>
                      </a:r>
                      <a:r>
                        <a:rPr sz="900" b="1" spc="-10" dirty="0">
                          <a:latin typeface="Arial"/>
                          <a:cs typeface="Arial"/>
                        </a:rPr>
                        <a:t> </a:t>
                      </a:r>
                      <a:r>
                        <a:rPr sz="900" b="1" dirty="0">
                          <a:latin typeface="Arial"/>
                          <a:cs typeface="Arial"/>
                        </a:rPr>
                        <a:t>the</a:t>
                      </a:r>
                      <a:r>
                        <a:rPr sz="900" b="1" spc="-5" dirty="0">
                          <a:latin typeface="Arial"/>
                          <a:cs typeface="Arial"/>
                        </a:rPr>
                        <a:t> </a:t>
                      </a:r>
                      <a:r>
                        <a:rPr sz="900" b="1" dirty="0">
                          <a:latin typeface="Arial"/>
                          <a:cs typeface="Arial"/>
                        </a:rPr>
                        <a:t>basic</a:t>
                      </a:r>
                      <a:r>
                        <a:rPr sz="900" b="1" spc="-5" dirty="0">
                          <a:latin typeface="Arial"/>
                          <a:cs typeface="Arial"/>
                        </a:rPr>
                        <a:t> </a:t>
                      </a:r>
                      <a:r>
                        <a:rPr sz="900" b="1" dirty="0">
                          <a:latin typeface="Arial"/>
                          <a:cs typeface="Arial"/>
                        </a:rPr>
                        <a:t>pay</a:t>
                      </a:r>
                      <a:r>
                        <a:rPr sz="900" b="1" spc="-50" dirty="0">
                          <a:latin typeface="Arial"/>
                          <a:cs typeface="Arial"/>
                        </a:rPr>
                        <a:t> </a:t>
                      </a:r>
                      <a:r>
                        <a:rPr sz="900" b="1" dirty="0">
                          <a:latin typeface="Arial"/>
                          <a:cs typeface="Arial"/>
                        </a:rPr>
                        <a:t>raise.</a:t>
                      </a:r>
                      <a:r>
                        <a:rPr sz="900" b="1" spc="-10" dirty="0">
                          <a:latin typeface="Arial"/>
                          <a:cs typeface="Arial"/>
                        </a:rPr>
                        <a:t> </a:t>
                      </a:r>
                      <a:r>
                        <a:rPr sz="900" b="1" dirty="0">
                          <a:latin typeface="Arial"/>
                          <a:cs typeface="Arial"/>
                        </a:rPr>
                        <a:t>BAH</a:t>
                      </a:r>
                      <a:r>
                        <a:rPr sz="900" b="1" spc="-10" dirty="0">
                          <a:latin typeface="Arial"/>
                          <a:cs typeface="Arial"/>
                        </a:rPr>
                        <a:t> </a:t>
                      </a:r>
                      <a:r>
                        <a:rPr sz="900" b="1" dirty="0">
                          <a:latin typeface="Arial"/>
                          <a:cs typeface="Arial"/>
                        </a:rPr>
                        <a:t>Partial</a:t>
                      </a:r>
                      <a:r>
                        <a:rPr sz="900" b="1" spc="-10" dirty="0">
                          <a:latin typeface="Arial"/>
                          <a:cs typeface="Arial"/>
                        </a:rPr>
                        <a:t> </a:t>
                      </a:r>
                      <a:r>
                        <a:rPr sz="900" b="1" dirty="0">
                          <a:latin typeface="Arial"/>
                          <a:cs typeface="Arial"/>
                        </a:rPr>
                        <a:t>rates</a:t>
                      </a:r>
                      <a:r>
                        <a:rPr sz="900" b="1" spc="-5" dirty="0">
                          <a:latin typeface="Arial"/>
                          <a:cs typeface="Arial"/>
                        </a:rPr>
                        <a:t> </a:t>
                      </a:r>
                      <a:r>
                        <a:rPr sz="900" b="1" dirty="0">
                          <a:latin typeface="Arial"/>
                          <a:cs typeface="Arial"/>
                        </a:rPr>
                        <a:t>are </a:t>
                      </a:r>
                      <a:r>
                        <a:rPr sz="900" b="1" spc="-10" dirty="0">
                          <a:latin typeface="Arial"/>
                          <a:cs typeface="Arial"/>
                        </a:rPr>
                        <a:t>constant.</a:t>
                      </a:r>
                      <a:endParaRPr sz="900" dirty="0">
                        <a:latin typeface="Arial"/>
                        <a:cs typeface="Arial"/>
                      </a:endParaRPr>
                    </a:p>
                  </a:txBody>
                  <a:tcPr marL="0" marR="0" marT="266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32"/>
                  </a:ext>
                </a:extLst>
              </a:tr>
            </a:tbl>
          </a:graphicData>
        </a:graphic>
      </p:graphicFrame>
    </p:spTree>
    <p:extLst>
      <p:ext uri="{BB962C8B-B14F-4D97-AF65-F5344CB8AC3E}">
        <p14:creationId xmlns:p14="http://schemas.microsoft.com/office/powerpoint/2010/main" val="2130524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C6475-07F3-E124-98D2-E30043327A0C}"/>
              </a:ext>
            </a:extLst>
          </p:cNvPr>
          <p:cNvSpPr>
            <a:spLocks noGrp="1"/>
          </p:cNvSpPr>
          <p:nvPr>
            <p:ph type="title"/>
          </p:nvPr>
        </p:nvSpPr>
        <p:spPr>
          <a:xfrm>
            <a:off x="1277332" y="308727"/>
            <a:ext cx="9486900" cy="784781"/>
          </a:xfrm>
        </p:spPr>
        <p:txBody>
          <a:bodyPr>
            <a:normAutofit fontScale="90000"/>
          </a:bodyPr>
          <a:lstStyle/>
          <a:p>
            <a:pPr algn="ctr"/>
            <a:r>
              <a:rPr lang="en-US" dirty="0"/>
              <a:t>Regulatory obligation</a:t>
            </a:r>
            <a:br>
              <a:rPr lang="en-US" dirty="0"/>
            </a:br>
            <a:r>
              <a:rPr lang="en-US" dirty="0"/>
              <a:t>AR 608-99, Chapter 2</a:t>
            </a:r>
          </a:p>
        </p:txBody>
      </p:sp>
      <p:sp>
        <p:nvSpPr>
          <p:cNvPr id="3" name="Content Placeholder 2">
            <a:extLst>
              <a:ext uri="{FF2B5EF4-FFF2-40B4-BE49-F238E27FC236}">
                <a16:creationId xmlns:a16="http://schemas.microsoft.com/office/drawing/2014/main" id="{FC2D37FB-1665-4E9F-AA19-B3FC18F91168}"/>
              </a:ext>
            </a:extLst>
          </p:cNvPr>
          <p:cNvSpPr>
            <a:spLocks noGrp="1"/>
          </p:cNvSpPr>
          <p:nvPr>
            <p:ph idx="1"/>
          </p:nvPr>
        </p:nvSpPr>
        <p:spPr>
          <a:xfrm>
            <a:off x="110532" y="1395167"/>
            <a:ext cx="12007780" cy="5542960"/>
          </a:xfrm>
        </p:spPr>
        <p:txBody>
          <a:bodyPr>
            <a:noAutofit/>
          </a:bodyPr>
          <a:lstStyle/>
          <a:p>
            <a:r>
              <a:rPr lang="en-US" sz="1600" dirty="0"/>
              <a:t>Family unit residing in government Family housing. </a:t>
            </a:r>
          </a:p>
          <a:p>
            <a:pPr lvl="1"/>
            <a:r>
              <a:rPr lang="en-US" sz="1600" dirty="0"/>
              <a:t>While the Soldier's Family members are residing in government Family housing, the Soldier is not required to provide additional financial support except the enhanced interim financial support for spouses</a:t>
            </a:r>
          </a:p>
          <a:p>
            <a:pPr lvl="1"/>
            <a:r>
              <a:rPr lang="en-US" sz="1600" dirty="0"/>
              <a:t>When the supported Family member(s) move(s) out of government Family housing, the Soldier will provide BAH RC/T–WITH. </a:t>
            </a:r>
          </a:p>
          <a:p>
            <a:r>
              <a:rPr lang="en-US" sz="1600" dirty="0"/>
              <a:t>Family members within the Family unit residing at different locations. The Soldier will provide a pro-rata share of BAH RC/T–WITH to each Family member not residing in government Family housing. </a:t>
            </a:r>
          </a:p>
          <a:p>
            <a:pPr lvl="1"/>
            <a:r>
              <a:rPr lang="en-US" sz="1600" dirty="0"/>
              <a:t>The Soldier is not required to provide additional support for Family members residing in government Family housing. </a:t>
            </a:r>
          </a:p>
          <a:p>
            <a:r>
              <a:rPr lang="en-US" sz="1600" dirty="0"/>
              <a:t>Soldier married to another person on active duty in one of the military services.  </a:t>
            </a:r>
          </a:p>
          <a:p>
            <a:pPr lvl="1"/>
            <a:r>
              <a:rPr lang="en-US" sz="1600" dirty="0"/>
              <a:t>A Soldier is not required to provide financial support to a spouse on active duty in one of the military services. </a:t>
            </a:r>
          </a:p>
          <a:p>
            <a:pPr lvl="1"/>
            <a:r>
              <a:rPr lang="en-US" sz="1600" dirty="0"/>
              <a:t>With regard to a Soldier's child or children (from that marriage or a prior marriage), </a:t>
            </a:r>
          </a:p>
          <a:p>
            <a:pPr lvl="2"/>
            <a:r>
              <a:rPr lang="en-US" sz="1600" dirty="0"/>
              <a:t>If the Soldier does not have custody of any children, and the children do not reside in government quarters, the Soldier will provide BAH–DIFF to the military member having custody of the child or children. </a:t>
            </a:r>
          </a:p>
          <a:p>
            <a:pPr lvl="2"/>
            <a:r>
              <a:rPr lang="en-US" sz="1600" dirty="0"/>
              <a:t>If the Soldier does not have custody of any children, and the children reside in government quarters, the Soldier is not required to provide financial support to the military member having custody of the child or children. </a:t>
            </a:r>
          </a:p>
          <a:p>
            <a:pPr lvl="2"/>
            <a:r>
              <a:rPr lang="en-US" sz="1600" dirty="0"/>
              <a:t>If the Soldier has custody of one or more children, the Soldier is not required to provide financial support for a child or the children in the custody of the other military member.</a:t>
            </a:r>
          </a:p>
        </p:txBody>
      </p:sp>
      <p:sp>
        <p:nvSpPr>
          <p:cNvPr id="4" name="Slide Number Placeholder 3">
            <a:extLst>
              <a:ext uri="{FF2B5EF4-FFF2-40B4-BE49-F238E27FC236}">
                <a16:creationId xmlns:a16="http://schemas.microsoft.com/office/drawing/2014/main" id="{BABFD6AF-76DB-39C4-A3A7-B4BC088B4F89}"/>
              </a:ext>
            </a:extLst>
          </p:cNvPr>
          <p:cNvSpPr>
            <a:spLocks noGrp="1"/>
          </p:cNvSpPr>
          <p:nvPr>
            <p:ph type="sldNum" sz="quarter" idx="12"/>
          </p:nvPr>
        </p:nvSpPr>
        <p:spPr/>
        <p:txBody>
          <a:bodyPr/>
          <a:lstStyle/>
          <a:p>
            <a:fld id="{F8E28480-1C08-4458-AD97-0283E6FFD09D}" type="slidenum">
              <a:rPr lang="en-US" smtClean="0"/>
              <a:t>22</a:t>
            </a:fld>
            <a:endParaRPr lang="en-US"/>
          </a:p>
        </p:txBody>
      </p:sp>
    </p:spTree>
    <p:extLst>
      <p:ext uri="{BB962C8B-B14F-4D97-AF65-F5344CB8AC3E}">
        <p14:creationId xmlns:p14="http://schemas.microsoft.com/office/powerpoint/2010/main" val="3182401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71D03-9900-FC96-C117-49F80B2121EA}"/>
              </a:ext>
            </a:extLst>
          </p:cNvPr>
          <p:cNvSpPr>
            <a:spLocks noGrp="1"/>
          </p:cNvSpPr>
          <p:nvPr>
            <p:ph type="title"/>
          </p:nvPr>
        </p:nvSpPr>
        <p:spPr>
          <a:xfrm>
            <a:off x="1352550" y="-5106"/>
            <a:ext cx="9486900" cy="1371600"/>
          </a:xfrm>
        </p:spPr>
        <p:txBody>
          <a:bodyPr>
            <a:normAutofit fontScale="90000"/>
          </a:bodyPr>
          <a:lstStyle/>
          <a:p>
            <a:pPr algn="ctr"/>
            <a:r>
              <a:rPr lang="en-US" dirty="0"/>
              <a:t>Enhanced interim financial support for non-servicemember spouses</a:t>
            </a:r>
          </a:p>
        </p:txBody>
      </p:sp>
      <p:sp>
        <p:nvSpPr>
          <p:cNvPr id="3" name="Content Placeholder 2">
            <a:extLst>
              <a:ext uri="{FF2B5EF4-FFF2-40B4-BE49-F238E27FC236}">
                <a16:creationId xmlns:a16="http://schemas.microsoft.com/office/drawing/2014/main" id="{4A7BAABA-EEC5-7CF0-9CB0-25E5857658AA}"/>
              </a:ext>
            </a:extLst>
          </p:cNvPr>
          <p:cNvSpPr>
            <a:spLocks noGrp="1"/>
          </p:cNvSpPr>
          <p:nvPr>
            <p:ph idx="1"/>
          </p:nvPr>
        </p:nvSpPr>
        <p:spPr>
          <a:xfrm>
            <a:off x="203792" y="1633194"/>
            <a:ext cx="11904471" cy="5088281"/>
          </a:xfrm>
        </p:spPr>
        <p:txBody>
          <a:bodyPr>
            <a:normAutofit lnSpcReduction="10000"/>
          </a:bodyPr>
          <a:lstStyle/>
          <a:p>
            <a:r>
              <a:rPr lang="en-US" dirty="0"/>
              <a:t>Enhanced financial support is temporary and designed to provide for sustenance and additional necessary expenses that initially arise when the Soldier and spouse separate, or when the time to obtain a court order is prolonged because of a lack of access to appropriate courts of competent jurisdiction. </a:t>
            </a:r>
          </a:p>
          <a:p>
            <a:r>
              <a:rPr lang="en-US" dirty="0"/>
              <a:t>Enhanced interim financial support payments will be made in an amount equal to 25% of the BAH RC/T–WITH for the following periods: </a:t>
            </a:r>
          </a:p>
          <a:p>
            <a:pPr lvl="1"/>
            <a:r>
              <a:rPr lang="en-US" dirty="0"/>
              <a:t>For those spouses residing in a location subject to the jurisdiction of a state court able to order financial support, the Soldier will make a one-time transitional support payment in conjunction with the first 30 days of interim support.</a:t>
            </a:r>
          </a:p>
          <a:p>
            <a:pPr lvl="1"/>
            <a:r>
              <a:rPr lang="en-US" dirty="0"/>
              <a:t>For all other spouses, the Soldier will make this enhanced interim support payment for the period of time the Soldier is providing support and the spouse does not have access to a state court with jurisdiction to order spousal support. </a:t>
            </a:r>
          </a:p>
          <a:p>
            <a:pPr lvl="1"/>
            <a:r>
              <a:rPr lang="en-US" dirty="0"/>
              <a:t>Soldiers may not satisfy enhanced interim support payment requirements by directly paying non-government housing expenses on behalf of spouses or by any other in-kind financial support without the written approval of the supported spouse. </a:t>
            </a:r>
          </a:p>
        </p:txBody>
      </p:sp>
      <p:sp>
        <p:nvSpPr>
          <p:cNvPr id="4" name="Slide Number Placeholder 3">
            <a:extLst>
              <a:ext uri="{FF2B5EF4-FFF2-40B4-BE49-F238E27FC236}">
                <a16:creationId xmlns:a16="http://schemas.microsoft.com/office/drawing/2014/main" id="{5C9BFDE3-8AEF-C263-62DB-12B84E2FA3B1}"/>
              </a:ext>
            </a:extLst>
          </p:cNvPr>
          <p:cNvSpPr>
            <a:spLocks noGrp="1"/>
          </p:cNvSpPr>
          <p:nvPr>
            <p:ph type="sldNum" sz="quarter" idx="12"/>
          </p:nvPr>
        </p:nvSpPr>
        <p:spPr/>
        <p:txBody>
          <a:bodyPr/>
          <a:lstStyle/>
          <a:p>
            <a:fld id="{F8E28480-1C08-4458-AD97-0283E6FFD09D}" type="slidenum">
              <a:rPr lang="en-US" smtClean="0"/>
              <a:t>23</a:t>
            </a:fld>
            <a:endParaRPr lang="en-US"/>
          </a:p>
        </p:txBody>
      </p:sp>
    </p:spTree>
    <p:extLst>
      <p:ext uri="{BB962C8B-B14F-4D97-AF65-F5344CB8AC3E}">
        <p14:creationId xmlns:p14="http://schemas.microsoft.com/office/powerpoint/2010/main" val="32232520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2A9644-571B-A48E-B240-AEF13902AC83}"/>
              </a:ext>
            </a:extLst>
          </p:cNvPr>
          <p:cNvSpPr>
            <a:spLocks noGrp="1"/>
          </p:cNvSpPr>
          <p:nvPr>
            <p:ph type="title"/>
          </p:nvPr>
        </p:nvSpPr>
        <p:spPr>
          <a:xfrm>
            <a:off x="1352549" y="501650"/>
            <a:ext cx="9486901" cy="1010088"/>
          </a:xfrm>
        </p:spPr>
        <p:txBody>
          <a:bodyPr anchor="b">
            <a:normAutofit/>
          </a:bodyPr>
          <a:lstStyle/>
          <a:p>
            <a:pPr algn="ctr"/>
            <a:r>
              <a:rPr lang="en-US" dirty="0"/>
              <a:t>Timing of support payments</a:t>
            </a:r>
          </a:p>
        </p:txBody>
      </p:sp>
      <p:sp>
        <p:nvSpPr>
          <p:cNvPr id="3" name="Content Placeholder 2">
            <a:extLst>
              <a:ext uri="{FF2B5EF4-FFF2-40B4-BE49-F238E27FC236}">
                <a16:creationId xmlns:a16="http://schemas.microsoft.com/office/drawing/2014/main" id="{EED22676-394C-0734-A59A-241EDF0AC357}"/>
              </a:ext>
            </a:extLst>
          </p:cNvPr>
          <p:cNvSpPr>
            <a:spLocks noGrp="1"/>
          </p:cNvSpPr>
          <p:nvPr>
            <p:ph idx="1"/>
          </p:nvPr>
        </p:nvSpPr>
        <p:spPr>
          <a:xfrm>
            <a:off x="685800" y="2110154"/>
            <a:ext cx="10820400" cy="4062045"/>
          </a:xfrm>
        </p:spPr>
        <p:txBody>
          <a:bodyPr>
            <a:normAutofit fontScale="92500"/>
          </a:bodyPr>
          <a:lstStyle/>
          <a:p>
            <a:pPr>
              <a:lnSpc>
                <a:spcPct val="90000"/>
              </a:lnSpc>
            </a:pPr>
            <a:r>
              <a:rPr lang="en-US" sz="3200" dirty="0"/>
              <a:t>Allotment – first day of the month following the month to which the financial support payment pertains</a:t>
            </a:r>
          </a:p>
          <a:p>
            <a:pPr>
              <a:lnSpc>
                <a:spcPct val="90000"/>
              </a:lnSpc>
            </a:pPr>
            <a:r>
              <a:rPr lang="en-US" sz="3200" dirty="0"/>
              <a:t>Cash, check, or money order personally delivered - Not later than the first day of the month following the month to which the financial support payment pertains.  </a:t>
            </a:r>
          </a:p>
          <a:p>
            <a:pPr>
              <a:lnSpc>
                <a:spcPct val="90000"/>
              </a:lnSpc>
            </a:pPr>
            <a:r>
              <a:rPr lang="en-US" sz="3200" dirty="0"/>
              <a:t>Check or money order not personally delivered - Deposited in the U.S. mail with proper postage affixed, addressed to the individual and postmarked not later than the first day of the month following the month to which the financial support payment pertains. </a:t>
            </a:r>
          </a:p>
          <a:p>
            <a:pPr>
              <a:lnSpc>
                <a:spcPct val="90000"/>
              </a:lnSpc>
            </a:pPr>
            <a:endParaRPr lang="en-US" dirty="0"/>
          </a:p>
        </p:txBody>
      </p:sp>
      <p:sp>
        <p:nvSpPr>
          <p:cNvPr id="4" name="Slide Number Placeholder 3">
            <a:extLst>
              <a:ext uri="{FF2B5EF4-FFF2-40B4-BE49-F238E27FC236}">
                <a16:creationId xmlns:a16="http://schemas.microsoft.com/office/drawing/2014/main" id="{502E9F3C-7949-C938-6832-C957A639AB5B}"/>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24</a:t>
            </a:fld>
            <a:endParaRPr lang="en-US">
              <a:solidFill>
                <a:schemeClr val="bg1"/>
              </a:solidFill>
            </a:endParaRPr>
          </a:p>
        </p:txBody>
      </p:sp>
    </p:spTree>
    <p:extLst>
      <p:ext uri="{BB962C8B-B14F-4D97-AF65-F5344CB8AC3E}">
        <p14:creationId xmlns:p14="http://schemas.microsoft.com/office/powerpoint/2010/main" val="2523378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B5252D-3F94-8AB5-0C03-ECE8583F789C}"/>
              </a:ext>
            </a:extLst>
          </p:cNvPr>
          <p:cNvSpPr>
            <a:spLocks noGrp="1"/>
          </p:cNvSpPr>
          <p:nvPr>
            <p:ph type="title"/>
          </p:nvPr>
        </p:nvSpPr>
        <p:spPr>
          <a:xfrm>
            <a:off x="1352549" y="348225"/>
            <a:ext cx="9486901" cy="1010088"/>
          </a:xfrm>
        </p:spPr>
        <p:txBody>
          <a:bodyPr vert="horz" lIns="91440" tIns="45720" rIns="91440" bIns="45720" rtlCol="0" anchor="b">
            <a:normAutofit/>
          </a:bodyPr>
          <a:lstStyle/>
          <a:p>
            <a:pPr algn="ctr"/>
            <a:r>
              <a:rPr lang="en-US" dirty="0"/>
              <a:t>In kind payment</a:t>
            </a:r>
          </a:p>
        </p:txBody>
      </p:sp>
      <p:sp>
        <p:nvSpPr>
          <p:cNvPr id="6" name="TextBox 5">
            <a:extLst>
              <a:ext uri="{FF2B5EF4-FFF2-40B4-BE49-F238E27FC236}">
                <a16:creationId xmlns:a16="http://schemas.microsoft.com/office/drawing/2014/main" id="{369701D7-0CEB-3C76-346F-2E3FAF29CA3B}"/>
              </a:ext>
            </a:extLst>
          </p:cNvPr>
          <p:cNvSpPr txBox="1"/>
          <p:nvPr/>
        </p:nvSpPr>
        <p:spPr>
          <a:xfrm>
            <a:off x="685800" y="1517301"/>
            <a:ext cx="10739176" cy="4511710"/>
          </a:xfrm>
          <a:prstGeom prst="rect">
            <a:avLst/>
          </a:prstGeom>
        </p:spPr>
        <p:txBody>
          <a:bodyPr vert="horz" lIns="91440" tIns="45720" rIns="91440" bIns="45720" rtlCol="0">
            <a:normAutofit lnSpcReduction="10000"/>
          </a:bodyPr>
          <a:lstStyle/>
          <a:p>
            <a:pPr indent="-228600">
              <a:lnSpc>
                <a:spcPct val="90000"/>
              </a:lnSpc>
              <a:spcAft>
                <a:spcPts val="600"/>
              </a:spcAft>
              <a:buSzPct val="70000"/>
              <a:buFont typeface="Arial" panose="020B0604020202020204" pitchFamily="34" charset="0"/>
              <a:buChar char="•"/>
            </a:pPr>
            <a:endParaRPr lang="en-US" sz="1400" dirty="0">
              <a:solidFill>
                <a:schemeClr val="tx2"/>
              </a:solidFill>
              <a:latin typeface="+mj-lt"/>
            </a:endParaRPr>
          </a:p>
          <a:p>
            <a:pPr marL="285750" indent="-228600">
              <a:lnSpc>
                <a:spcPct val="90000"/>
              </a:lnSpc>
              <a:spcAft>
                <a:spcPts val="600"/>
              </a:spcAft>
              <a:buSzPct val="70000"/>
              <a:buFont typeface="Arial" panose="020B0604020202020204" pitchFamily="34" charset="0"/>
              <a:buChar char="•"/>
            </a:pPr>
            <a:r>
              <a:rPr lang="en-US" dirty="0">
                <a:solidFill>
                  <a:schemeClr val="tx2"/>
                </a:solidFill>
                <a:latin typeface="+mj-lt"/>
              </a:rPr>
              <a:t>A Soldier may comply with the financial support requirements by directly paying nongovernment housing expenses, to include (a) Rent, (b) The principal and interest payments due on any outstanding loan secured by a mortgage on a home in which the Family is residing and the real property taxes and property insurance due under an escrow agreement covering the same property. (c) Essential utilities such as gas, electricity, and water. </a:t>
            </a:r>
          </a:p>
          <a:p>
            <a:pPr marL="285750" indent="-228600">
              <a:lnSpc>
                <a:spcPct val="90000"/>
              </a:lnSpc>
              <a:spcAft>
                <a:spcPts val="600"/>
              </a:spcAft>
              <a:buSzPct val="70000"/>
              <a:buFont typeface="Arial" panose="020B0604020202020204" pitchFamily="34" charset="0"/>
              <a:buChar char="•"/>
            </a:pPr>
            <a:endParaRPr lang="en-US" dirty="0">
              <a:solidFill>
                <a:schemeClr val="tx2"/>
              </a:solidFill>
              <a:latin typeface="+mj-lt"/>
            </a:endParaRPr>
          </a:p>
          <a:p>
            <a:pPr marL="285750" indent="-228600">
              <a:lnSpc>
                <a:spcPct val="90000"/>
              </a:lnSpc>
              <a:spcAft>
                <a:spcPts val="600"/>
              </a:spcAft>
              <a:buSzPct val="70000"/>
              <a:buFont typeface="Arial" panose="020B0604020202020204" pitchFamily="34" charset="0"/>
              <a:buChar char="•"/>
            </a:pPr>
            <a:r>
              <a:rPr lang="en-US" dirty="0">
                <a:solidFill>
                  <a:schemeClr val="tx2"/>
                </a:solidFill>
                <a:latin typeface="+mj-lt"/>
              </a:rPr>
              <a:t>This does not include internet, telephone or cable television charges, regardless of whether or the Soldier is legally responsible for their payment. </a:t>
            </a:r>
          </a:p>
          <a:p>
            <a:pPr marL="285750" indent="-228600">
              <a:lnSpc>
                <a:spcPct val="90000"/>
              </a:lnSpc>
              <a:spcAft>
                <a:spcPts val="600"/>
              </a:spcAft>
              <a:buSzPct val="70000"/>
              <a:buFont typeface="Arial" panose="020B0604020202020204" pitchFamily="34" charset="0"/>
              <a:buChar char="•"/>
            </a:pPr>
            <a:endParaRPr lang="en-US" dirty="0">
              <a:solidFill>
                <a:schemeClr val="tx2"/>
              </a:solidFill>
              <a:latin typeface="+mj-lt"/>
            </a:endParaRPr>
          </a:p>
          <a:p>
            <a:pPr marL="285750" indent="-228600">
              <a:lnSpc>
                <a:spcPct val="90000"/>
              </a:lnSpc>
              <a:spcAft>
                <a:spcPts val="600"/>
              </a:spcAft>
              <a:buSzPct val="70000"/>
              <a:buFont typeface="Arial" panose="020B0604020202020204" pitchFamily="34" charset="0"/>
              <a:buChar char="•"/>
            </a:pPr>
            <a:r>
              <a:rPr lang="en-US" dirty="0">
                <a:solidFill>
                  <a:schemeClr val="tx2"/>
                </a:solidFill>
                <a:latin typeface="+mj-lt"/>
              </a:rPr>
              <a:t>To the extent that the monthly financial support requirements of this regulation exceed the monthly non-government housing expenses, payment for any shortfall will be made.   To the extent that the monthly non-government housing expenses paid by a Soldier exceed the monthly financial support requirements of this regulation, no credit is authorized</a:t>
            </a:r>
          </a:p>
          <a:p>
            <a:pPr marL="285750" indent="-228600">
              <a:lnSpc>
                <a:spcPct val="90000"/>
              </a:lnSpc>
              <a:spcAft>
                <a:spcPts val="600"/>
              </a:spcAft>
              <a:buSzPct val="70000"/>
              <a:buFont typeface="Arial" panose="020B0604020202020204" pitchFamily="34" charset="0"/>
              <a:buChar char="•"/>
            </a:pPr>
            <a:endParaRPr lang="en-US" dirty="0">
              <a:solidFill>
                <a:schemeClr val="tx2"/>
              </a:solidFill>
              <a:latin typeface="+mj-lt"/>
            </a:endParaRPr>
          </a:p>
          <a:p>
            <a:pPr marL="285750" indent="-228600">
              <a:lnSpc>
                <a:spcPct val="90000"/>
              </a:lnSpc>
              <a:spcAft>
                <a:spcPts val="600"/>
              </a:spcAft>
              <a:buSzPct val="70000"/>
              <a:buFont typeface="Arial" panose="020B0604020202020204" pitchFamily="34" charset="0"/>
              <a:buChar char="•"/>
            </a:pPr>
            <a:r>
              <a:rPr lang="en-US" dirty="0">
                <a:solidFill>
                  <a:schemeClr val="tx2"/>
                </a:solidFill>
                <a:latin typeface="+mj-lt"/>
              </a:rPr>
              <a:t>The Soldier does not get credit for non-government housing expenses such as automobile loans and insurance, or charge accounts</a:t>
            </a:r>
            <a:r>
              <a:rPr lang="en-US" sz="1400" dirty="0">
                <a:solidFill>
                  <a:schemeClr val="tx2"/>
                </a:solidFill>
                <a:latin typeface="+mj-lt"/>
              </a:rPr>
              <a:t>.</a:t>
            </a:r>
          </a:p>
        </p:txBody>
      </p:sp>
      <p:sp>
        <p:nvSpPr>
          <p:cNvPr id="4" name="Slide Number Placeholder 3">
            <a:extLst>
              <a:ext uri="{FF2B5EF4-FFF2-40B4-BE49-F238E27FC236}">
                <a16:creationId xmlns:a16="http://schemas.microsoft.com/office/drawing/2014/main" id="{2DDCDEC5-78BE-9A9D-6DBA-BE988053F893}"/>
              </a:ext>
            </a:extLst>
          </p:cNvPr>
          <p:cNvSpPr>
            <a:spLocks noGrp="1"/>
          </p:cNvSpPr>
          <p:nvPr>
            <p:ph type="sldNum" sz="quarter" idx="12"/>
          </p:nvPr>
        </p:nvSpPr>
        <p:spPr>
          <a:xfrm>
            <a:off x="11116340" y="6356350"/>
            <a:ext cx="871868" cy="365125"/>
          </a:xfrm>
        </p:spPr>
        <p:txBody>
          <a:bodyPr vert="horz" lIns="91440" tIns="45720" rIns="91440" bIns="45720" rtlCol="0" anchor="ctr">
            <a:normAutofit/>
          </a:bodyPr>
          <a:lstStyle/>
          <a:p>
            <a:pPr>
              <a:spcAft>
                <a:spcPts val="600"/>
              </a:spcAft>
            </a:pPr>
            <a:fld id="{F8E28480-1C08-4458-AD97-0283E6FFD09D}" type="slidenum">
              <a:rPr lang="en-US">
                <a:solidFill>
                  <a:schemeClr val="bg1"/>
                </a:solidFill>
              </a:rPr>
              <a:pPr>
                <a:spcAft>
                  <a:spcPts val="600"/>
                </a:spcAft>
              </a:pPr>
              <a:t>25</a:t>
            </a:fld>
            <a:endParaRPr lang="en-US">
              <a:solidFill>
                <a:schemeClr val="bg1"/>
              </a:solidFill>
            </a:endParaRPr>
          </a:p>
        </p:txBody>
      </p:sp>
    </p:spTree>
    <p:extLst>
      <p:ext uri="{BB962C8B-B14F-4D97-AF65-F5344CB8AC3E}">
        <p14:creationId xmlns:p14="http://schemas.microsoft.com/office/powerpoint/2010/main" val="3736633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F2D526-C17C-6D83-9FB7-8226414FCB36}"/>
              </a:ext>
            </a:extLst>
          </p:cNvPr>
          <p:cNvSpPr>
            <a:spLocks noGrp="1"/>
          </p:cNvSpPr>
          <p:nvPr>
            <p:ph type="title"/>
          </p:nvPr>
        </p:nvSpPr>
        <p:spPr>
          <a:xfrm>
            <a:off x="1350875" y="849906"/>
            <a:ext cx="9486900" cy="996061"/>
          </a:xfrm>
        </p:spPr>
        <p:txBody>
          <a:bodyPr anchor="b">
            <a:normAutofit/>
          </a:bodyPr>
          <a:lstStyle/>
          <a:p>
            <a:pPr algn="ctr"/>
            <a:r>
              <a:rPr lang="en-US" dirty="0"/>
              <a:t>BAH-DIFF/Service member is non-custodial parent</a:t>
            </a:r>
          </a:p>
        </p:txBody>
      </p:sp>
      <p:sp>
        <p:nvSpPr>
          <p:cNvPr id="3" name="Content Placeholder 2">
            <a:extLst>
              <a:ext uri="{FF2B5EF4-FFF2-40B4-BE49-F238E27FC236}">
                <a16:creationId xmlns:a16="http://schemas.microsoft.com/office/drawing/2014/main" id="{53D1B934-F32C-BE12-A7E9-0BD39F6F62D5}"/>
              </a:ext>
            </a:extLst>
          </p:cNvPr>
          <p:cNvSpPr>
            <a:spLocks noGrp="1"/>
          </p:cNvSpPr>
          <p:nvPr>
            <p:ph idx="1"/>
          </p:nvPr>
        </p:nvSpPr>
        <p:spPr>
          <a:xfrm>
            <a:off x="803868" y="1939332"/>
            <a:ext cx="10580914" cy="4232868"/>
          </a:xfrm>
        </p:spPr>
        <p:txBody>
          <a:bodyPr>
            <a:normAutofit/>
          </a:bodyPr>
          <a:lstStyle/>
          <a:p>
            <a:pPr>
              <a:lnSpc>
                <a:spcPct val="90000"/>
              </a:lnSpc>
            </a:pPr>
            <a:r>
              <a:rPr lang="en-US" sz="2000" dirty="0"/>
              <a:t>When a non-custodial Service member resides in a private-sector residence and the Service member’s child visits for 90 consecutive days or fewer, the Service member must pay child support in an amount equal to or exceeding the applicable BAH-Diff rate to receive BAH at the with-dependent rate on account of the child. </a:t>
            </a:r>
          </a:p>
          <a:p>
            <a:pPr>
              <a:lnSpc>
                <a:spcPct val="90000"/>
              </a:lnSpc>
            </a:pPr>
            <a:r>
              <a:rPr lang="en-US" sz="2000" dirty="0"/>
              <a:t>When a non-custodial Service member resides in a private-sector residence and the Service member’s child visits for 91 or more consecutive days, the Service member qualifies for BAH at the with-dependent rate on account of the child for the period of the visit. </a:t>
            </a:r>
          </a:p>
          <a:p>
            <a:pPr>
              <a:lnSpc>
                <a:spcPct val="90000"/>
              </a:lnSpc>
            </a:pPr>
            <a:r>
              <a:rPr lang="en-US" sz="2000" dirty="0"/>
              <a:t>If a non-custodial Service member pays support for the child in an amount equal to or more than the applicable BAH-Diff rate, the Service member is authorized a to receive the BAH-Diff rate. The support amount includes any court-ordered child support and any additional amount the Service member pays in addition to or in the absence of court-ordered child support. </a:t>
            </a:r>
          </a:p>
          <a:p>
            <a:pPr>
              <a:lnSpc>
                <a:spcPct val="90000"/>
              </a:lnSpc>
            </a:pPr>
            <a:r>
              <a:rPr lang="en-US" sz="2000" dirty="0"/>
              <a:t>If the Service member pays support in an amount below the applicable BAH-Diff rate, the Service member is not only authorized to receive the BAH-Diff rate. </a:t>
            </a:r>
          </a:p>
        </p:txBody>
      </p:sp>
      <p:sp>
        <p:nvSpPr>
          <p:cNvPr id="4" name="Slide Number Placeholder 3">
            <a:extLst>
              <a:ext uri="{FF2B5EF4-FFF2-40B4-BE49-F238E27FC236}">
                <a16:creationId xmlns:a16="http://schemas.microsoft.com/office/drawing/2014/main" id="{DA26DADA-322B-4D80-8D77-E132A9C7E74E}"/>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26</a:t>
            </a:fld>
            <a:endParaRPr lang="en-US"/>
          </a:p>
        </p:txBody>
      </p:sp>
    </p:spTree>
    <p:extLst>
      <p:ext uri="{BB962C8B-B14F-4D97-AF65-F5344CB8AC3E}">
        <p14:creationId xmlns:p14="http://schemas.microsoft.com/office/powerpoint/2010/main" val="1721357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EC3B30-AF78-7C4C-E1AF-C5A2A5FA0D1B}"/>
              </a:ext>
            </a:extLst>
          </p:cNvPr>
          <p:cNvSpPr>
            <a:spLocks noGrp="1"/>
          </p:cNvSpPr>
          <p:nvPr>
            <p:ph type="title"/>
          </p:nvPr>
        </p:nvSpPr>
        <p:spPr>
          <a:xfrm>
            <a:off x="1162049" y="600522"/>
            <a:ext cx="9486901" cy="1010088"/>
          </a:xfrm>
        </p:spPr>
        <p:txBody>
          <a:bodyPr anchor="b">
            <a:normAutofit/>
          </a:bodyPr>
          <a:lstStyle/>
          <a:p>
            <a:pPr algn="ctr"/>
            <a:r>
              <a:rPr lang="en-US" dirty="0"/>
              <a:t>Resources/links</a:t>
            </a:r>
          </a:p>
        </p:txBody>
      </p:sp>
      <p:sp>
        <p:nvSpPr>
          <p:cNvPr id="3" name="Content Placeholder 2">
            <a:extLst>
              <a:ext uri="{FF2B5EF4-FFF2-40B4-BE49-F238E27FC236}">
                <a16:creationId xmlns:a16="http://schemas.microsoft.com/office/drawing/2014/main" id="{FD0AA382-4E98-5F88-36A1-F6990751C526}"/>
              </a:ext>
            </a:extLst>
          </p:cNvPr>
          <p:cNvSpPr>
            <a:spLocks noGrp="1"/>
          </p:cNvSpPr>
          <p:nvPr>
            <p:ph idx="1"/>
          </p:nvPr>
        </p:nvSpPr>
        <p:spPr>
          <a:xfrm>
            <a:off x="894304" y="1695888"/>
            <a:ext cx="9964198" cy="4393413"/>
          </a:xfrm>
        </p:spPr>
        <p:txBody>
          <a:bodyPr>
            <a:normAutofit lnSpcReduction="10000"/>
          </a:bodyPr>
          <a:lstStyle/>
          <a:p>
            <a:pPr>
              <a:lnSpc>
                <a:spcPct val="90000"/>
              </a:lnSpc>
            </a:pPr>
            <a:r>
              <a:rPr lang="en-US" sz="1800" dirty="0">
                <a:hlinkClick r:id="rId2"/>
              </a:rPr>
              <a:t>https://www.dfas.mil/Garnishment/childsupportalimony/</a:t>
            </a:r>
            <a:endParaRPr lang="en-US" sz="1800" dirty="0"/>
          </a:p>
          <a:p>
            <a:pPr>
              <a:lnSpc>
                <a:spcPct val="90000"/>
              </a:lnSpc>
            </a:pPr>
            <a:endParaRPr lang="en-US" sz="1800" dirty="0"/>
          </a:p>
          <a:p>
            <a:pPr>
              <a:lnSpc>
                <a:spcPct val="90000"/>
              </a:lnSpc>
            </a:pPr>
            <a:r>
              <a:rPr lang="en-US" sz="1800" dirty="0">
                <a:hlinkClick r:id="rId3"/>
              </a:rPr>
              <a:t>https://armypubs.army.mil/ProductMaps/PubForm/AR.aspx</a:t>
            </a:r>
            <a:r>
              <a:rPr lang="en-US" sz="1800" dirty="0"/>
              <a:t> </a:t>
            </a:r>
          </a:p>
          <a:p>
            <a:pPr lvl="1">
              <a:lnSpc>
                <a:spcPct val="90000"/>
              </a:lnSpc>
            </a:pPr>
            <a:r>
              <a:rPr lang="en-US" sz="1400" dirty="0"/>
              <a:t>AR 608-99</a:t>
            </a:r>
          </a:p>
          <a:p>
            <a:pPr>
              <a:lnSpc>
                <a:spcPct val="90000"/>
              </a:lnSpc>
            </a:pPr>
            <a:r>
              <a:rPr lang="en-US" sz="1800" dirty="0">
                <a:hlinkClick r:id="rId4"/>
              </a:rPr>
              <a:t>https://comptroller.war.gov/FMR/VolChap.aspx</a:t>
            </a:r>
            <a:endParaRPr lang="en-US" sz="1800" dirty="0"/>
          </a:p>
          <a:p>
            <a:pPr lvl="1">
              <a:lnSpc>
                <a:spcPct val="90000"/>
              </a:lnSpc>
            </a:pPr>
            <a:r>
              <a:rPr lang="en-US" sz="1400" dirty="0"/>
              <a:t>Volume 7A, Chapters 25, 26, 27</a:t>
            </a:r>
          </a:p>
          <a:p>
            <a:pPr>
              <a:lnSpc>
                <a:spcPct val="90000"/>
              </a:lnSpc>
            </a:pPr>
            <a:endParaRPr lang="en-US" sz="1800" dirty="0"/>
          </a:p>
          <a:p>
            <a:pPr>
              <a:lnSpc>
                <a:spcPct val="90000"/>
              </a:lnSpc>
            </a:pPr>
            <a:r>
              <a:rPr lang="en-US" sz="1800" dirty="0"/>
              <a:t>Soldiers and dependents can come to the Office of Staff Judge Advocate, Soldier and Family Legal Services, Legal Assistance Office at</a:t>
            </a:r>
          </a:p>
          <a:p>
            <a:pPr marL="457200" lvl="1" indent="0">
              <a:lnSpc>
                <a:spcPct val="90000"/>
              </a:lnSpc>
              <a:buNone/>
            </a:pPr>
            <a:r>
              <a:rPr lang="en-US" sz="1800" dirty="0"/>
              <a:t>	7090 Alabama Ave </a:t>
            </a:r>
            <a:r>
              <a:rPr lang="en-US" sz="1800" dirty="0" err="1"/>
              <a:t>Bldg</a:t>
            </a:r>
            <a:r>
              <a:rPr lang="en-US" sz="1800" dirty="0"/>
              <a:t> 1454</a:t>
            </a:r>
          </a:p>
          <a:p>
            <a:pPr marL="457200" lvl="1" indent="0">
              <a:lnSpc>
                <a:spcPct val="90000"/>
              </a:lnSpc>
              <a:buNone/>
            </a:pPr>
            <a:r>
              <a:rPr lang="en-US" sz="1800" dirty="0"/>
              <a:t>	Fort Polk, Louisiana 71459</a:t>
            </a:r>
          </a:p>
          <a:p>
            <a:pPr marL="457200" lvl="1" indent="0">
              <a:lnSpc>
                <a:spcPct val="90000"/>
              </a:lnSpc>
              <a:buNone/>
            </a:pPr>
            <a:r>
              <a:rPr lang="en-US" sz="1800" dirty="0"/>
              <a:t>	Next to the </a:t>
            </a:r>
            <a:r>
              <a:rPr lang="en-US" sz="1800" dirty="0" err="1"/>
              <a:t>Playtown</a:t>
            </a:r>
            <a:r>
              <a:rPr lang="en-US" sz="1800" dirty="0"/>
              <a:t> Café</a:t>
            </a:r>
          </a:p>
          <a:p>
            <a:pPr marL="457200" lvl="1" indent="0">
              <a:lnSpc>
                <a:spcPct val="90000"/>
              </a:lnSpc>
              <a:buNone/>
            </a:pPr>
            <a:r>
              <a:rPr lang="en-US" sz="1800" dirty="0"/>
              <a:t>	337-531-2580</a:t>
            </a:r>
          </a:p>
          <a:p>
            <a:pPr marL="457200" lvl="1" indent="0">
              <a:lnSpc>
                <a:spcPct val="90000"/>
              </a:lnSpc>
              <a:buNone/>
            </a:pPr>
            <a:r>
              <a:rPr lang="en-US" sz="1800" dirty="0"/>
              <a:t>	726-780-1138</a:t>
            </a:r>
            <a:endParaRPr lang="en-US" sz="1300" dirty="0"/>
          </a:p>
          <a:p>
            <a:pPr>
              <a:lnSpc>
                <a:spcPct val="90000"/>
              </a:lnSpc>
            </a:pPr>
            <a:endParaRPr lang="en-US" sz="1300" dirty="0"/>
          </a:p>
        </p:txBody>
      </p:sp>
      <p:sp>
        <p:nvSpPr>
          <p:cNvPr id="4" name="Slide Number Placeholder 3">
            <a:extLst>
              <a:ext uri="{FF2B5EF4-FFF2-40B4-BE49-F238E27FC236}">
                <a16:creationId xmlns:a16="http://schemas.microsoft.com/office/drawing/2014/main" id="{3AA097BC-A29D-8171-25B1-C252C1736699}"/>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27</a:t>
            </a:fld>
            <a:endParaRPr lang="en-US">
              <a:solidFill>
                <a:schemeClr val="bg1"/>
              </a:solidFill>
            </a:endParaRPr>
          </a:p>
        </p:txBody>
      </p:sp>
    </p:spTree>
    <p:extLst>
      <p:ext uri="{BB962C8B-B14F-4D97-AF65-F5344CB8AC3E}">
        <p14:creationId xmlns:p14="http://schemas.microsoft.com/office/powerpoint/2010/main" val="2720519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20A3B66-42F1-0E02-6607-0EBB1F90587E}"/>
              </a:ext>
            </a:extLst>
          </p:cNvPr>
          <p:cNvSpPr>
            <a:spLocks noGrp="1"/>
          </p:cNvSpPr>
          <p:nvPr>
            <p:ph idx="1"/>
          </p:nvPr>
        </p:nvSpPr>
        <p:spPr>
          <a:xfrm>
            <a:off x="1595437" y="936035"/>
            <a:ext cx="9001125" cy="4009360"/>
          </a:xfrm>
        </p:spPr>
        <p:txBody>
          <a:bodyPr>
            <a:normAutofit fontScale="92500" lnSpcReduction="10000"/>
          </a:bodyPr>
          <a:lstStyle/>
          <a:p>
            <a:pPr marL="0" indent="0">
              <a:lnSpc>
                <a:spcPct val="90000"/>
              </a:lnSpc>
              <a:buNone/>
            </a:pPr>
            <a:endParaRPr lang="en-US" sz="2200" dirty="0"/>
          </a:p>
          <a:p>
            <a:pPr marL="0" indent="0">
              <a:lnSpc>
                <a:spcPct val="90000"/>
              </a:lnSpc>
              <a:buNone/>
            </a:pPr>
            <a:endParaRPr lang="en-US" sz="2200" dirty="0"/>
          </a:p>
          <a:p>
            <a:pPr marL="0" indent="0">
              <a:lnSpc>
                <a:spcPct val="90000"/>
              </a:lnSpc>
              <a:buNone/>
            </a:pPr>
            <a:endParaRPr lang="en-US" sz="2200" dirty="0"/>
          </a:p>
          <a:p>
            <a:pPr marL="0" indent="0">
              <a:lnSpc>
                <a:spcPct val="90000"/>
              </a:lnSpc>
              <a:buNone/>
            </a:pPr>
            <a:r>
              <a:rPr lang="en-US" sz="2200" dirty="0"/>
              <a:t>	</a:t>
            </a:r>
            <a:r>
              <a:rPr lang="en-US" sz="3900" dirty="0"/>
              <a:t>Bernadine Lenahan</a:t>
            </a:r>
          </a:p>
          <a:p>
            <a:pPr marL="0" indent="0">
              <a:lnSpc>
                <a:spcPct val="90000"/>
              </a:lnSpc>
              <a:buNone/>
            </a:pPr>
            <a:r>
              <a:rPr lang="en-US" sz="3900" dirty="0"/>
              <a:t>	Chief, Soldier and Family Legal Services</a:t>
            </a:r>
          </a:p>
          <a:p>
            <a:pPr marL="0" indent="0">
              <a:lnSpc>
                <a:spcPct val="90000"/>
              </a:lnSpc>
              <a:buNone/>
            </a:pPr>
            <a:r>
              <a:rPr lang="en-US" sz="3900" dirty="0"/>
              <a:t>	Legal Assistance Attorney</a:t>
            </a:r>
          </a:p>
          <a:p>
            <a:pPr marL="0" indent="0">
              <a:lnSpc>
                <a:spcPct val="90000"/>
              </a:lnSpc>
              <a:buNone/>
            </a:pPr>
            <a:r>
              <a:rPr lang="en-US" sz="3900" dirty="0"/>
              <a:t>	Claims Attorney</a:t>
            </a:r>
          </a:p>
          <a:p>
            <a:pPr marL="0" indent="0">
              <a:lnSpc>
                <a:spcPct val="90000"/>
              </a:lnSpc>
              <a:buNone/>
            </a:pPr>
            <a:r>
              <a:rPr lang="en-US" sz="3900" dirty="0"/>
              <a:t>	Bernadine.Lenahan.civ@army.mil</a:t>
            </a:r>
          </a:p>
        </p:txBody>
      </p:sp>
      <p:sp>
        <p:nvSpPr>
          <p:cNvPr id="4" name="Slide Number Placeholder 3">
            <a:extLst>
              <a:ext uri="{FF2B5EF4-FFF2-40B4-BE49-F238E27FC236}">
                <a16:creationId xmlns:a16="http://schemas.microsoft.com/office/drawing/2014/main" id="{077BE025-4369-3DEF-465E-00F3FB50B24A}"/>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28</a:t>
            </a:fld>
            <a:endParaRPr lang="en-US"/>
          </a:p>
        </p:txBody>
      </p:sp>
    </p:spTree>
    <p:extLst>
      <p:ext uri="{BB962C8B-B14F-4D97-AF65-F5344CB8AC3E}">
        <p14:creationId xmlns:p14="http://schemas.microsoft.com/office/powerpoint/2010/main" val="3228972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EE8294-4110-44EB-8577-6CA8DF797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C45E44A-48F0-452E-94AB-C02C0355C6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6700" y="685800"/>
            <a:ext cx="74295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21EFB9-A9AE-99BE-18EA-3C7B6FF563FB}"/>
              </a:ext>
            </a:extLst>
          </p:cNvPr>
          <p:cNvSpPr>
            <a:spLocks noGrp="1"/>
          </p:cNvSpPr>
          <p:nvPr>
            <p:ph type="title"/>
          </p:nvPr>
        </p:nvSpPr>
        <p:spPr>
          <a:xfrm>
            <a:off x="4672977" y="338045"/>
            <a:ext cx="6096000" cy="936840"/>
          </a:xfrm>
        </p:spPr>
        <p:txBody>
          <a:bodyPr>
            <a:normAutofit/>
          </a:bodyPr>
          <a:lstStyle/>
          <a:p>
            <a:pPr algn="ctr"/>
            <a:r>
              <a:rPr lang="en-US" dirty="0">
                <a:latin typeface="Aptos Black" panose="020F0502020204030204" pitchFamily="34" charset="0"/>
              </a:rPr>
              <a:t>Gi bill</a:t>
            </a:r>
          </a:p>
        </p:txBody>
      </p:sp>
      <p:pic>
        <p:nvPicPr>
          <p:cNvPr id="6" name="Picture 5" descr="High angle view of a rolled paper, brown notebook, and black notepad on a wooden table">
            <a:extLst>
              <a:ext uri="{FF2B5EF4-FFF2-40B4-BE49-F238E27FC236}">
                <a16:creationId xmlns:a16="http://schemas.microsoft.com/office/drawing/2014/main" id="{A941D571-4785-CDA9-B8F4-1C0938F57DAD}"/>
              </a:ext>
            </a:extLst>
          </p:cNvPr>
          <p:cNvPicPr>
            <a:picLocks noChangeAspect="1"/>
          </p:cNvPicPr>
          <p:nvPr/>
        </p:nvPicPr>
        <p:blipFill>
          <a:blip r:embed="rId2"/>
          <a:srcRect l="7330" r="59665" b="-1"/>
          <a:stretch>
            <a:fillRect/>
          </a:stretch>
        </p:blipFill>
        <p:spPr>
          <a:xfrm>
            <a:off x="1" y="10"/>
            <a:ext cx="3390899" cy="6857990"/>
          </a:xfrm>
          <a:prstGeom prst="rect">
            <a:avLst/>
          </a:prstGeom>
        </p:spPr>
      </p:pic>
      <p:sp>
        <p:nvSpPr>
          <p:cNvPr id="3" name="Content Placeholder 2">
            <a:extLst>
              <a:ext uri="{FF2B5EF4-FFF2-40B4-BE49-F238E27FC236}">
                <a16:creationId xmlns:a16="http://schemas.microsoft.com/office/drawing/2014/main" id="{E86B8630-A09F-B353-F712-FA43AB62B05B}"/>
              </a:ext>
            </a:extLst>
          </p:cNvPr>
          <p:cNvSpPr>
            <a:spLocks noGrp="1"/>
          </p:cNvSpPr>
          <p:nvPr>
            <p:ph idx="1"/>
          </p:nvPr>
        </p:nvSpPr>
        <p:spPr>
          <a:xfrm>
            <a:off x="4076699" y="1617785"/>
            <a:ext cx="7318132" cy="4441371"/>
          </a:xfrm>
        </p:spPr>
        <p:txBody>
          <a:bodyPr>
            <a:normAutofit/>
          </a:bodyPr>
          <a:lstStyle/>
          <a:p>
            <a:pPr>
              <a:lnSpc>
                <a:spcPct val="90000"/>
              </a:lnSpc>
            </a:pPr>
            <a:r>
              <a:rPr lang="en-US" sz="2800" dirty="0"/>
              <a:t>Get a Higher Education at a Lower Cost </a:t>
            </a:r>
          </a:p>
          <a:p>
            <a:pPr>
              <a:lnSpc>
                <a:spcPct val="90000"/>
              </a:lnSpc>
            </a:pPr>
            <a:r>
              <a:rPr lang="en-US" sz="2800" dirty="0"/>
              <a:t>You can use GI Bill benefits for college as a Veteran, service member, or qualified dependent. </a:t>
            </a:r>
          </a:p>
          <a:p>
            <a:pPr>
              <a:lnSpc>
                <a:spcPct val="90000"/>
              </a:lnSpc>
            </a:pPr>
            <a:r>
              <a:rPr lang="en-US" sz="2800" dirty="0"/>
              <a:t>Undergraduate and graduate degree courses at institutions of higher learning—like a community college, 4-year university, or graduate school.</a:t>
            </a:r>
          </a:p>
          <a:p>
            <a:pPr>
              <a:lnSpc>
                <a:spcPct val="90000"/>
              </a:lnSpc>
            </a:pPr>
            <a:r>
              <a:rPr lang="en-US" sz="2800" dirty="0"/>
              <a:t>If you have unused Post-9/11 GI Bill benefits, you may be able to transfer your benefits to your spouse or dependent children.</a:t>
            </a:r>
          </a:p>
          <a:p>
            <a:pPr>
              <a:lnSpc>
                <a:spcPct val="90000"/>
              </a:lnSpc>
            </a:pPr>
            <a:endParaRPr lang="en-US" sz="2000" dirty="0"/>
          </a:p>
        </p:txBody>
      </p:sp>
      <p:sp>
        <p:nvSpPr>
          <p:cNvPr id="4" name="Slide Number Placeholder 3">
            <a:extLst>
              <a:ext uri="{FF2B5EF4-FFF2-40B4-BE49-F238E27FC236}">
                <a16:creationId xmlns:a16="http://schemas.microsoft.com/office/drawing/2014/main" id="{BD23BBA4-4388-E3E6-A929-35EB79504F55}"/>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3</a:t>
            </a:fld>
            <a:endParaRPr lang="en-US"/>
          </a:p>
        </p:txBody>
      </p:sp>
    </p:spTree>
    <p:extLst>
      <p:ext uri="{BB962C8B-B14F-4D97-AF65-F5344CB8AC3E}">
        <p14:creationId xmlns:p14="http://schemas.microsoft.com/office/powerpoint/2010/main" val="367088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8650DD-557C-1796-6E0A-310122E4666A}"/>
              </a:ext>
            </a:extLst>
          </p:cNvPr>
          <p:cNvSpPr>
            <a:spLocks noGrp="1"/>
          </p:cNvSpPr>
          <p:nvPr>
            <p:ph type="title"/>
          </p:nvPr>
        </p:nvSpPr>
        <p:spPr>
          <a:xfrm>
            <a:off x="1040340" y="357059"/>
            <a:ext cx="5212188" cy="964407"/>
          </a:xfrm>
        </p:spPr>
        <p:txBody>
          <a:bodyPr>
            <a:normAutofit/>
          </a:bodyPr>
          <a:lstStyle/>
          <a:p>
            <a:pPr algn="ctr"/>
            <a:r>
              <a:rPr lang="en-US" dirty="0">
                <a:latin typeface="ADLaM Display" panose="02010000000000000000" pitchFamily="2" charset="0"/>
                <a:ea typeface="ADLaM Display" panose="02010000000000000000" pitchFamily="2" charset="0"/>
                <a:cs typeface="ADLaM Display" panose="02010000000000000000" pitchFamily="2" charset="0"/>
              </a:rPr>
              <a:t>HOME LOANS</a:t>
            </a:r>
          </a:p>
        </p:txBody>
      </p:sp>
      <p:sp>
        <p:nvSpPr>
          <p:cNvPr id="3" name="Content Placeholder 2">
            <a:extLst>
              <a:ext uri="{FF2B5EF4-FFF2-40B4-BE49-F238E27FC236}">
                <a16:creationId xmlns:a16="http://schemas.microsoft.com/office/drawing/2014/main" id="{FE601DCF-9803-137F-A3BD-6EE62B436B9C}"/>
              </a:ext>
            </a:extLst>
          </p:cNvPr>
          <p:cNvSpPr>
            <a:spLocks noGrp="1"/>
          </p:cNvSpPr>
          <p:nvPr>
            <p:ph idx="1"/>
          </p:nvPr>
        </p:nvSpPr>
        <p:spPr>
          <a:xfrm>
            <a:off x="685799" y="1650208"/>
            <a:ext cx="6118275" cy="4521991"/>
          </a:xfrm>
        </p:spPr>
        <p:txBody>
          <a:bodyPr>
            <a:normAutofit lnSpcReduction="10000"/>
          </a:bodyPr>
          <a:lstStyle/>
          <a:p>
            <a:pPr marL="0" indent="0">
              <a:buNone/>
            </a:pPr>
            <a:r>
              <a:rPr lang="en-US" sz="2800" b="1" dirty="0"/>
              <a:t>Key Benefits of VA Loans</a:t>
            </a:r>
          </a:p>
          <a:p>
            <a:r>
              <a:rPr lang="en-US" sz="2800" b="1" dirty="0"/>
              <a:t>No Down Payment – Most VA loans do not require a down payment</a:t>
            </a:r>
          </a:p>
          <a:p>
            <a:r>
              <a:rPr lang="en-US" sz="2800" b="1" dirty="0"/>
              <a:t>No Private Mortgage Insurance</a:t>
            </a:r>
          </a:p>
          <a:p>
            <a:r>
              <a:rPr lang="en-US" sz="2800" b="1" dirty="0"/>
              <a:t>Competitive Interest Rates</a:t>
            </a:r>
          </a:p>
          <a:p>
            <a:r>
              <a:rPr lang="en-US" sz="2800" b="1" dirty="0"/>
              <a:t>Flexible Credit Requirements</a:t>
            </a:r>
          </a:p>
          <a:p>
            <a:r>
              <a:rPr lang="en-US" sz="2800" b="1" dirty="0"/>
              <a:t>Reusable Benefit – Veterans can use their VA loan benefit multiple times, as long as they restore their entitlement</a:t>
            </a:r>
          </a:p>
          <a:p>
            <a:endParaRPr lang="en-US" sz="2200" dirty="0"/>
          </a:p>
        </p:txBody>
      </p:sp>
      <p:pic>
        <p:nvPicPr>
          <p:cNvPr id="6" name="Picture 5" descr="Person handing over keys">
            <a:extLst>
              <a:ext uri="{FF2B5EF4-FFF2-40B4-BE49-F238E27FC236}">
                <a16:creationId xmlns:a16="http://schemas.microsoft.com/office/drawing/2014/main" id="{FAA8CAA4-88AE-91D8-CB76-6248D2780871}"/>
              </a:ext>
            </a:extLst>
          </p:cNvPr>
          <p:cNvPicPr>
            <a:picLocks noChangeAspect="1"/>
          </p:cNvPicPr>
          <p:nvPr/>
        </p:nvPicPr>
        <p:blipFill>
          <a:blip r:embed="rId2"/>
          <a:srcRect l="20847" r="33169" b="-1"/>
          <a:stretch>
            <a:fillRect/>
          </a:stretch>
        </p:blipFill>
        <p:spPr>
          <a:xfrm>
            <a:off x="7467600" y="10"/>
            <a:ext cx="4724400" cy="6857988"/>
          </a:xfrm>
          <a:prstGeom prst="rect">
            <a:avLst/>
          </a:prstGeom>
        </p:spPr>
      </p:pic>
      <p:sp>
        <p:nvSpPr>
          <p:cNvPr id="4" name="Slide Number Placeholder 3">
            <a:extLst>
              <a:ext uri="{FF2B5EF4-FFF2-40B4-BE49-F238E27FC236}">
                <a16:creationId xmlns:a16="http://schemas.microsoft.com/office/drawing/2014/main" id="{23539F73-75C0-6F15-F2FF-3CB2C1423A0B}"/>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rgbClr val="FFFFFF"/>
                </a:solidFill>
              </a:rPr>
              <a:pPr>
                <a:spcAft>
                  <a:spcPts val="600"/>
                </a:spcAft>
              </a:pPr>
              <a:t>4</a:t>
            </a:fld>
            <a:endParaRPr lang="en-US">
              <a:solidFill>
                <a:srgbClr val="FFFFFF"/>
              </a:solidFill>
            </a:endParaRPr>
          </a:p>
        </p:txBody>
      </p:sp>
    </p:spTree>
    <p:extLst>
      <p:ext uri="{BB962C8B-B14F-4D97-AF65-F5344CB8AC3E}">
        <p14:creationId xmlns:p14="http://schemas.microsoft.com/office/powerpoint/2010/main" val="2404918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3E5064B-BAF4-48C7-8C2C-8219FF24A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A7C3535-4FB5-4E5B-BDFE-FA61877AF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23E33EB3-397E-4C5F-B561-7FEE7C781F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1" y="701040"/>
            <a:ext cx="10820400" cy="54711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529028-49CA-9AFF-F41C-5D71AAD1F52B}"/>
              </a:ext>
            </a:extLst>
          </p:cNvPr>
          <p:cNvSpPr>
            <a:spLocks noGrp="1"/>
          </p:cNvSpPr>
          <p:nvPr>
            <p:ph type="title"/>
          </p:nvPr>
        </p:nvSpPr>
        <p:spPr>
          <a:xfrm>
            <a:off x="1231002" y="685800"/>
            <a:ext cx="6393688" cy="813498"/>
          </a:xfrm>
        </p:spPr>
        <p:txBody>
          <a:bodyPr>
            <a:normAutofit/>
          </a:bodyPr>
          <a:lstStyle/>
          <a:p>
            <a:pPr algn="ctr"/>
            <a:r>
              <a:rPr lang="en-US" sz="4000" dirty="0">
                <a:latin typeface="ADLaM Display" panose="02010000000000000000" pitchFamily="2" charset="0"/>
                <a:ea typeface="ADLaM Display" panose="02010000000000000000" pitchFamily="2" charset="0"/>
                <a:cs typeface="ADLaM Display" panose="02010000000000000000" pitchFamily="2" charset="0"/>
              </a:rPr>
              <a:t>HEALTH CARE</a:t>
            </a:r>
          </a:p>
        </p:txBody>
      </p:sp>
      <p:sp>
        <p:nvSpPr>
          <p:cNvPr id="3" name="Content Placeholder 2">
            <a:extLst>
              <a:ext uri="{FF2B5EF4-FFF2-40B4-BE49-F238E27FC236}">
                <a16:creationId xmlns:a16="http://schemas.microsoft.com/office/drawing/2014/main" id="{DD857FD3-B8A0-212F-0E4D-E98CC96B376C}"/>
              </a:ext>
            </a:extLst>
          </p:cNvPr>
          <p:cNvSpPr>
            <a:spLocks noGrp="1"/>
          </p:cNvSpPr>
          <p:nvPr>
            <p:ph idx="1"/>
          </p:nvPr>
        </p:nvSpPr>
        <p:spPr>
          <a:xfrm>
            <a:off x="685799" y="1738365"/>
            <a:ext cx="7802865" cy="4310743"/>
          </a:xfrm>
        </p:spPr>
        <p:txBody>
          <a:bodyPr>
            <a:normAutofit lnSpcReduction="10000"/>
          </a:bodyPr>
          <a:lstStyle/>
          <a:p>
            <a:pPr marL="0" indent="0">
              <a:buNone/>
            </a:pPr>
            <a:r>
              <a:rPr lang="en-US" dirty="0"/>
              <a:t>- </a:t>
            </a:r>
            <a:r>
              <a:rPr lang="en-US" sz="3200" dirty="0"/>
              <a:t>MILITARY TREATMENT FACILITY (MTF)</a:t>
            </a:r>
          </a:p>
          <a:p>
            <a:pPr marL="0" indent="0">
              <a:buNone/>
            </a:pPr>
            <a:r>
              <a:rPr lang="en-US" sz="3200" dirty="0"/>
              <a:t>	No bill is created unless the patient is not entitled to care or for purposes of Medical Affirmative Claims in order for the Government to pursue liens</a:t>
            </a:r>
          </a:p>
          <a:p>
            <a:pPr marL="0" indent="0">
              <a:buNone/>
            </a:pPr>
            <a:r>
              <a:rPr lang="en-US" sz="3200" dirty="0"/>
              <a:t>- TRICARE</a:t>
            </a:r>
          </a:p>
          <a:p>
            <a:pPr marL="0" indent="0">
              <a:buNone/>
            </a:pPr>
            <a:r>
              <a:rPr lang="en-US" sz="3200" dirty="0"/>
              <a:t>	Depending on coverage, may need a referral or pay co-pay</a:t>
            </a:r>
          </a:p>
        </p:txBody>
      </p:sp>
      <p:pic>
        <p:nvPicPr>
          <p:cNvPr id="8" name="Picture 7" descr="Analyzing medical x-ray results">
            <a:extLst>
              <a:ext uri="{FF2B5EF4-FFF2-40B4-BE49-F238E27FC236}">
                <a16:creationId xmlns:a16="http://schemas.microsoft.com/office/drawing/2014/main" id="{161BAD3C-962F-868E-B66C-94C0C079C242}"/>
              </a:ext>
            </a:extLst>
          </p:cNvPr>
          <p:cNvPicPr>
            <a:picLocks noChangeAspect="1"/>
          </p:cNvPicPr>
          <p:nvPr/>
        </p:nvPicPr>
        <p:blipFill>
          <a:blip r:embed="rId2"/>
          <a:srcRect l="45758" r="21237" b="-1"/>
          <a:stretch>
            <a:fillRect/>
          </a:stretch>
        </p:blipFill>
        <p:spPr>
          <a:xfrm>
            <a:off x="8488664" y="1371600"/>
            <a:ext cx="2034572" cy="4114801"/>
          </a:xfrm>
          <a:prstGeom prst="rect">
            <a:avLst/>
          </a:prstGeom>
        </p:spPr>
      </p:pic>
      <p:sp>
        <p:nvSpPr>
          <p:cNvPr id="6" name="Slide Number Placeholder 5">
            <a:extLst>
              <a:ext uri="{FF2B5EF4-FFF2-40B4-BE49-F238E27FC236}">
                <a16:creationId xmlns:a16="http://schemas.microsoft.com/office/drawing/2014/main" id="{32A57577-7FEB-8BE3-F4E3-305D09F12437}"/>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5</a:t>
            </a:fld>
            <a:endParaRPr lang="en-US"/>
          </a:p>
        </p:txBody>
      </p:sp>
    </p:spTree>
    <p:extLst>
      <p:ext uri="{BB962C8B-B14F-4D97-AF65-F5344CB8AC3E}">
        <p14:creationId xmlns:p14="http://schemas.microsoft.com/office/powerpoint/2010/main" val="189226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9E05F6-F9E7-24A2-CC53-4D7C29376740}"/>
              </a:ext>
            </a:extLst>
          </p:cNvPr>
          <p:cNvSpPr>
            <a:spLocks noGrp="1"/>
          </p:cNvSpPr>
          <p:nvPr>
            <p:ph type="title"/>
          </p:nvPr>
        </p:nvSpPr>
        <p:spPr>
          <a:xfrm>
            <a:off x="1333500" y="1702909"/>
            <a:ext cx="9486900" cy="832901"/>
          </a:xfrm>
        </p:spPr>
        <p:txBody>
          <a:bodyPr anchor="b">
            <a:noAutofit/>
          </a:bodyPr>
          <a:lstStyle/>
          <a:p>
            <a:pPr algn="ctr"/>
            <a:r>
              <a:rPr lang="en-US" sz="6600" dirty="0"/>
              <a:t>Misc. benefits/</a:t>
            </a:r>
            <a:br>
              <a:rPr lang="en-US" sz="6600" dirty="0"/>
            </a:br>
            <a:r>
              <a:rPr lang="en-US" sz="6600" dirty="0"/>
              <a:t>family benefits</a:t>
            </a:r>
          </a:p>
        </p:txBody>
      </p:sp>
      <p:sp>
        <p:nvSpPr>
          <p:cNvPr id="3" name="Content Placeholder 2">
            <a:extLst>
              <a:ext uri="{FF2B5EF4-FFF2-40B4-BE49-F238E27FC236}">
                <a16:creationId xmlns:a16="http://schemas.microsoft.com/office/drawing/2014/main" id="{49D82B11-8E4C-8FEF-1739-97EC04B1034E}"/>
              </a:ext>
            </a:extLst>
          </p:cNvPr>
          <p:cNvSpPr>
            <a:spLocks noGrp="1"/>
          </p:cNvSpPr>
          <p:nvPr>
            <p:ph idx="1"/>
          </p:nvPr>
        </p:nvSpPr>
        <p:spPr>
          <a:xfrm>
            <a:off x="924448" y="2349606"/>
            <a:ext cx="5327720" cy="3648174"/>
          </a:xfrm>
        </p:spPr>
        <p:txBody>
          <a:bodyPr>
            <a:normAutofit fontScale="85000" lnSpcReduction="20000"/>
          </a:bodyPr>
          <a:lstStyle/>
          <a:p>
            <a:endParaRPr lang="en-US" dirty="0"/>
          </a:p>
          <a:p>
            <a:pPr marL="0" indent="0">
              <a:buNone/>
            </a:pPr>
            <a:r>
              <a:rPr lang="en-US" dirty="0"/>
              <a:t>- </a:t>
            </a:r>
            <a:r>
              <a:rPr lang="en-US" sz="2700" dirty="0"/>
              <a:t>Legal Assistance</a:t>
            </a:r>
          </a:p>
          <a:p>
            <a:pPr marL="0" indent="0">
              <a:buNone/>
            </a:pPr>
            <a:r>
              <a:rPr lang="en-US" sz="2700" dirty="0"/>
              <a:t>- Commissary</a:t>
            </a:r>
          </a:p>
          <a:p>
            <a:pPr marL="0" indent="0">
              <a:buNone/>
            </a:pPr>
            <a:r>
              <a:rPr lang="en-US" sz="2700" dirty="0"/>
              <a:t>- PX</a:t>
            </a:r>
          </a:p>
          <a:p>
            <a:pPr marL="0" indent="0">
              <a:buNone/>
            </a:pPr>
            <a:r>
              <a:rPr lang="en-US" sz="2700" dirty="0"/>
              <a:t>- Reduced Childcare</a:t>
            </a:r>
          </a:p>
          <a:p>
            <a:pPr marL="0" indent="0">
              <a:buNone/>
            </a:pPr>
            <a:r>
              <a:rPr lang="en-US" sz="2700" dirty="0"/>
              <a:t>- Servicemembers Civil Relief Act Coverage</a:t>
            </a:r>
          </a:p>
          <a:p>
            <a:pPr marL="0" indent="0">
              <a:buNone/>
            </a:pPr>
            <a:r>
              <a:rPr lang="en-US" sz="2700" dirty="0"/>
              <a:t>- TSP</a:t>
            </a:r>
          </a:p>
          <a:p>
            <a:pPr>
              <a:buFontTx/>
              <a:buChar char="-"/>
            </a:pPr>
            <a:r>
              <a:rPr lang="en-US" sz="2700" dirty="0"/>
              <a:t>SGLI/DEATH GRATUITY</a:t>
            </a:r>
          </a:p>
          <a:p>
            <a:pPr>
              <a:buFontTx/>
              <a:buChar char="-"/>
            </a:pPr>
            <a:r>
              <a:rPr lang="en-US" sz="2700" dirty="0"/>
              <a:t>AER Loan</a:t>
            </a:r>
          </a:p>
          <a:p>
            <a:pPr marL="0" indent="0">
              <a:buNone/>
            </a:pPr>
            <a:endParaRPr lang="en-US" sz="2700" dirty="0"/>
          </a:p>
        </p:txBody>
      </p:sp>
      <p:sp>
        <p:nvSpPr>
          <p:cNvPr id="4" name="Slide Number Placeholder 3">
            <a:extLst>
              <a:ext uri="{FF2B5EF4-FFF2-40B4-BE49-F238E27FC236}">
                <a16:creationId xmlns:a16="http://schemas.microsoft.com/office/drawing/2014/main" id="{3BEFEC3A-930C-A3BB-3261-FEB4F13BAD6A}"/>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smtClean="0"/>
              <a:pPr>
                <a:spcAft>
                  <a:spcPts val="600"/>
                </a:spcAft>
              </a:pPr>
              <a:t>6</a:t>
            </a:fld>
            <a:endParaRPr lang="en-US"/>
          </a:p>
        </p:txBody>
      </p:sp>
      <p:sp>
        <p:nvSpPr>
          <p:cNvPr id="6" name="TextBox 5">
            <a:extLst>
              <a:ext uri="{FF2B5EF4-FFF2-40B4-BE49-F238E27FC236}">
                <a16:creationId xmlns:a16="http://schemas.microsoft.com/office/drawing/2014/main" id="{C6499B65-954C-486E-7400-E7F45AA73275}"/>
              </a:ext>
            </a:extLst>
          </p:cNvPr>
          <p:cNvSpPr txBox="1"/>
          <p:nvPr/>
        </p:nvSpPr>
        <p:spPr>
          <a:xfrm>
            <a:off x="5986515" y="2627885"/>
            <a:ext cx="5431134" cy="3600986"/>
          </a:xfrm>
          <a:prstGeom prst="rect">
            <a:avLst/>
          </a:prstGeom>
          <a:noFill/>
        </p:spPr>
        <p:txBody>
          <a:bodyPr wrap="square" rtlCol="0">
            <a:spAutoFit/>
          </a:bodyPr>
          <a:lstStyle/>
          <a:p>
            <a:pPr lvl="1"/>
            <a:r>
              <a:rPr lang="en-US" dirty="0">
                <a:latin typeface="+mj-lt"/>
              </a:rPr>
              <a:t>- </a:t>
            </a:r>
            <a:r>
              <a:rPr lang="en-US" sz="2100" dirty="0">
                <a:latin typeface="+mj-lt"/>
              </a:rPr>
              <a:t>Counseling Services</a:t>
            </a:r>
          </a:p>
          <a:p>
            <a:pPr lvl="1"/>
            <a:r>
              <a:rPr lang="en-US" sz="2100" dirty="0">
                <a:latin typeface="+mj-lt"/>
              </a:rPr>
              <a:t>- Spousal Preference for Hiring</a:t>
            </a:r>
          </a:p>
          <a:p>
            <a:pPr lvl="1"/>
            <a:r>
              <a:rPr lang="en-US" sz="2100" dirty="0">
                <a:latin typeface="+mj-lt"/>
              </a:rPr>
              <a:t>- Extramural Sports</a:t>
            </a:r>
          </a:p>
          <a:p>
            <a:pPr lvl="1"/>
            <a:r>
              <a:rPr lang="en-US" sz="2100" dirty="0">
                <a:latin typeface="+mj-lt"/>
              </a:rPr>
              <a:t>- Gym</a:t>
            </a:r>
          </a:p>
          <a:p>
            <a:pPr marL="742950" lvl="1" indent="-285750">
              <a:buFontTx/>
              <a:buChar char="-"/>
            </a:pPr>
            <a:r>
              <a:rPr lang="en-US" sz="2100" dirty="0">
                <a:latin typeface="+mj-lt"/>
              </a:rPr>
              <a:t>Continue to receive BAH for 1 year after the death of the soldier</a:t>
            </a:r>
          </a:p>
          <a:p>
            <a:pPr marL="800100" lvl="1" indent="-342900">
              <a:buFontTx/>
              <a:buChar char="-"/>
            </a:pPr>
            <a:r>
              <a:rPr lang="en-US" sz="2100" dirty="0">
                <a:latin typeface="+mj-lt"/>
              </a:rPr>
              <a:t>Social Security Benefits upon the death of the soldier</a:t>
            </a:r>
          </a:p>
          <a:p>
            <a:pPr marL="800100" lvl="1" indent="-342900">
              <a:buFontTx/>
              <a:buChar char="-"/>
            </a:pPr>
            <a:r>
              <a:rPr lang="en-US" sz="2100" dirty="0">
                <a:latin typeface="+mj-lt"/>
              </a:rPr>
              <a:t>Retirement</a:t>
            </a:r>
          </a:p>
          <a:p>
            <a:pPr marL="800100" lvl="1" indent="-342900">
              <a:buFontTx/>
              <a:buChar char="-"/>
            </a:pPr>
            <a:r>
              <a:rPr lang="en-US" sz="2100" dirty="0">
                <a:latin typeface="+mj-lt"/>
              </a:rPr>
              <a:t>Grants for immigration purposes</a:t>
            </a:r>
          </a:p>
          <a:p>
            <a:pPr marL="285750" indent="-285750">
              <a:buFontTx/>
              <a:buChar char="-"/>
            </a:pPr>
            <a:endParaRPr lang="en-US" dirty="0">
              <a:latin typeface="+mj-lt"/>
            </a:endParaRPr>
          </a:p>
        </p:txBody>
      </p:sp>
    </p:spTree>
    <p:extLst>
      <p:ext uri="{BB962C8B-B14F-4D97-AF65-F5344CB8AC3E}">
        <p14:creationId xmlns:p14="http://schemas.microsoft.com/office/powerpoint/2010/main" val="4024857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C720-A8E6-FD26-2D38-057B01E5A572}"/>
              </a:ext>
            </a:extLst>
          </p:cNvPr>
          <p:cNvSpPr>
            <a:spLocks noGrp="1"/>
          </p:cNvSpPr>
          <p:nvPr>
            <p:ph type="title"/>
          </p:nvPr>
        </p:nvSpPr>
        <p:spPr>
          <a:xfrm>
            <a:off x="1069943" y="332681"/>
            <a:ext cx="9486900" cy="1371600"/>
          </a:xfrm>
        </p:spPr>
        <p:txBody>
          <a:bodyPr>
            <a:noAutofit/>
          </a:bodyPr>
          <a:lstStyle/>
          <a:p>
            <a:pPr algn="ctr"/>
            <a:r>
              <a:rPr lang="en-US" sz="9600" dirty="0"/>
              <a:t>MONTHLY </a:t>
            </a:r>
            <a:r>
              <a:rPr lang="en-US" sz="9600" dirty="0" err="1"/>
              <a:t>pAY</a:t>
            </a:r>
            <a:endParaRPr lang="en-US" sz="9600" dirty="0"/>
          </a:p>
        </p:txBody>
      </p:sp>
      <p:sp>
        <p:nvSpPr>
          <p:cNvPr id="4" name="Slide Number Placeholder 3">
            <a:extLst>
              <a:ext uri="{FF2B5EF4-FFF2-40B4-BE49-F238E27FC236}">
                <a16:creationId xmlns:a16="http://schemas.microsoft.com/office/drawing/2014/main" id="{0DCEED3C-C218-0F7C-4C44-05F82868BC9F}"/>
              </a:ext>
            </a:extLst>
          </p:cNvPr>
          <p:cNvSpPr>
            <a:spLocks noGrp="1"/>
          </p:cNvSpPr>
          <p:nvPr>
            <p:ph type="sldNum" sz="quarter" idx="12"/>
          </p:nvPr>
        </p:nvSpPr>
        <p:spPr/>
        <p:txBody>
          <a:bodyPr/>
          <a:lstStyle/>
          <a:p>
            <a:fld id="{F8E28480-1C08-4458-AD97-0283E6FFD09D}" type="slidenum">
              <a:rPr lang="en-US" smtClean="0"/>
              <a:t>7</a:t>
            </a:fld>
            <a:endParaRPr lang="en-US"/>
          </a:p>
        </p:txBody>
      </p:sp>
      <p:pic>
        <p:nvPicPr>
          <p:cNvPr id="7" name="Picture 6" descr="A picture containing table">
            <a:extLst>
              <a:ext uri="{FF2B5EF4-FFF2-40B4-BE49-F238E27FC236}">
                <a16:creationId xmlns:a16="http://schemas.microsoft.com/office/drawing/2014/main" id="{142A326A-3026-2731-F961-CCFAF17A6F14}"/>
              </a:ext>
            </a:extLst>
          </p:cNvPr>
          <p:cNvPicPr>
            <a:picLocks noChangeAspect="1"/>
          </p:cNvPicPr>
          <p:nvPr/>
        </p:nvPicPr>
        <p:blipFill>
          <a:blip r:embed="rId2"/>
          <a:stretch>
            <a:fillRect/>
          </a:stretch>
        </p:blipFill>
        <p:spPr>
          <a:xfrm>
            <a:off x="203792" y="1383606"/>
            <a:ext cx="11450524" cy="4972744"/>
          </a:xfrm>
          <a:prstGeom prst="rect">
            <a:avLst/>
          </a:prstGeom>
        </p:spPr>
      </p:pic>
    </p:spTree>
    <p:extLst>
      <p:ext uri="{BB962C8B-B14F-4D97-AF65-F5344CB8AC3E}">
        <p14:creationId xmlns:p14="http://schemas.microsoft.com/office/powerpoint/2010/main" val="104768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74C629-DB4F-378C-1FCE-51F55E54D8B2}"/>
              </a:ext>
            </a:extLst>
          </p:cNvPr>
          <p:cNvSpPr>
            <a:spLocks noGrp="1"/>
          </p:cNvSpPr>
          <p:nvPr>
            <p:ph type="title"/>
          </p:nvPr>
        </p:nvSpPr>
        <p:spPr>
          <a:xfrm>
            <a:off x="1371599" y="685800"/>
            <a:ext cx="9486901" cy="1010088"/>
          </a:xfrm>
        </p:spPr>
        <p:txBody>
          <a:bodyPr anchor="b">
            <a:normAutofit/>
          </a:bodyPr>
          <a:lstStyle/>
          <a:p>
            <a:pPr algn="ctr"/>
            <a:r>
              <a:rPr lang="en-US" sz="4800" dirty="0"/>
              <a:t>Soldier pay</a:t>
            </a:r>
          </a:p>
        </p:txBody>
      </p:sp>
      <p:sp>
        <p:nvSpPr>
          <p:cNvPr id="3" name="Content Placeholder 2">
            <a:extLst>
              <a:ext uri="{FF2B5EF4-FFF2-40B4-BE49-F238E27FC236}">
                <a16:creationId xmlns:a16="http://schemas.microsoft.com/office/drawing/2014/main" id="{C1E96E91-F69F-0A46-62F7-FECE8B0D2508}"/>
              </a:ext>
            </a:extLst>
          </p:cNvPr>
          <p:cNvSpPr>
            <a:spLocks noGrp="1"/>
          </p:cNvSpPr>
          <p:nvPr>
            <p:ph idx="1"/>
          </p:nvPr>
        </p:nvSpPr>
        <p:spPr>
          <a:xfrm>
            <a:off x="685800" y="2020184"/>
            <a:ext cx="10820400" cy="4152015"/>
          </a:xfrm>
        </p:spPr>
        <p:txBody>
          <a:bodyPr>
            <a:normAutofit/>
          </a:bodyPr>
          <a:lstStyle/>
          <a:p>
            <a:pPr>
              <a:lnSpc>
                <a:spcPct val="90000"/>
              </a:lnSpc>
            </a:pPr>
            <a:r>
              <a:rPr lang="en-US" dirty="0"/>
              <a:t>Basic allotment for substance/basic needs</a:t>
            </a:r>
          </a:p>
          <a:p>
            <a:pPr lvl="1">
              <a:lnSpc>
                <a:spcPct val="90000"/>
              </a:lnSpc>
            </a:pPr>
            <a:r>
              <a:rPr lang="en-US" sz="2400" dirty="0"/>
              <a:t>If the soldier lives in the barracks, he has a food card</a:t>
            </a:r>
          </a:p>
          <a:p>
            <a:pPr lvl="1">
              <a:lnSpc>
                <a:spcPct val="90000"/>
              </a:lnSpc>
            </a:pPr>
            <a:r>
              <a:rPr lang="en-US" sz="2400" dirty="0"/>
              <a:t>If the soldier lives in privatized housing, he gets BAS to cover food expenses</a:t>
            </a:r>
          </a:p>
          <a:p>
            <a:pPr lvl="1">
              <a:lnSpc>
                <a:spcPct val="90000"/>
              </a:lnSpc>
            </a:pPr>
            <a:r>
              <a:rPr lang="en-US" sz="2400" dirty="0"/>
              <a:t>Does not appear on a W-2, but does appear on a Leave and Earning Statement</a:t>
            </a:r>
          </a:p>
          <a:p>
            <a:pPr>
              <a:lnSpc>
                <a:spcPct val="90000"/>
              </a:lnSpc>
            </a:pPr>
            <a:r>
              <a:rPr lang="en-US" dirty="0"/>
              <a:t>Family Separation Allowance</a:t>
            </a:r>
          </a:p>
          <a:p>
            <a:pPr lvl="1">
              <a:lnSpc>
                <a:spcPct val="90000"/>
              </a:lnSpc>
            </a:pPr>
            <a:r>
              <a:rPr lang="en-US" sz="2400" dirty="0"/>
              <a:t>Compensation for enforced family separation</a:t>
            </a:r>
          </a:p>
          <a:p>
            <a:pPr lvl="1">
              <a:lnSpc>
                <a:spcPct val="90000"/>
              </a:lnSpc>
            </a:pPr>
            <a:r>
              <a:rPr lang="en-US" sz="2400" dirty="0"/>
              <a:t>Examples include if dependents cannot accompany the soldier to a location due to medical reasons and if the soldier is on an unaccompanied tour</a:t>
            </a:r>
          </a:p>
          <a:p>
            <a:pPr lvl="1">
              <a:lnSpc>
                <a:spcPct val="90000"/>
              </a:lnSpc>
            </a:pPr>
            <a:r>
              <a:rPr lang="en-US" sz="2400" dirty="0"/>
              <a:t>If spouses are both servicemembers, only one spouse can get FSA</a:t>
            </a:r>
          </a:p>
          <a:p>
            <a:pPr lvl="1">
              <a:lnSpc>
                <a:spcPct val="90000"/>
              </a:lnSpc>
            </a:pPr>
            <a:r>
              <a:rPr lang="en-US" sz="2400" dirty="0"/>
              <a:t>Does not appear on a W-2, but does appear on a Leave and Earning Statement</a:t>
            </a:r>
          </a:p>
        </p:txBody>
      </p:sp>
      <p:sp>
        <p:nvSpPr>
          <p:cNvPr id="4" name="Slide Number Placeholder 3">
            <a:extLst>
              <a:ext uri="{FF2B5EF4-FFF2-40B4-BE49-F238E27FC236}">
                <a16:creationId xmlns:a16="http://schemas.microsoft.com/office/drawing/2014/main" id="{3BD921E4-DE2D-BE38-86C1-5EACC9EAD6D0}"/>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8</a:t>
            </a:fld>
            <a:endParaRPr lang="en-US">
              <a:solidFill>
                <a:schemeClr val="bg1"/>
              </a:solidFill>
            </a:endParaRPr>
          </a:p>
        </p:txBody>
      </p:sp>
    </p:spTree>
    <p:extLst>
      <p:ext uri="{BB962C8B-B14F-4D97-AF65-F5344CB8AC3E}">
        <p14:creationId xmlns:p14="http://schemas.microsoft.com/office/powerpoint/2010/main" val="37239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E879EC-8397-7F7F-D795-061993B1E87E}"/>
              </a:ext>
            </a:extLst>
          </p:cNvPr>
          <p:cNvSpPr>
            <a:spLocks noGrp="1"/>
          </p:cNvSpPr>
          <p:nvPr>
            <p:ph type="title"/>
          </p:nvPr>
        </p:nvSpPr>
        <p:spPr>
          <a:xfrm>
            <a:off x="1371600" y="606057"/>
            <a:ext cx="9486901" cy="1010088"/>
          </a:xfrm>
        </p:spPr>
        <p:txBody>
          <a:bodyPr anchor="b">
            <a:normAutofit/>
          </a:bodyPr>
          <a:lstStyle/>
          <a:p>
            <a:pPr algn="ctr"/>
            <a:r>
              <a:rPr lang="en-US" dirty="0"/>
              <a:t>Bah – basic allowance for housing</a:t>
            </a:r>
          </a:p>
        </p:txBody>
      </p:sp>
      <p:sp>
        <p:nvSpPr>
          <p:cNvPr id="3" name="Content Placeholder 2">
            <a:extLst>
              <a:ext uri="{FF2B5EF4-FFF2-40B4-BE49-F238E27FC236}">
                <a16:creationId xmlns:a16="http://schemas.microsoft.com/office/drawing/2014/main" id="{D535C4A3-176A-FB1F-D252-5178846E10FA}"/>
              </a:ext>
            </a:extLst>
          </p:cNvPr>
          <p:cNvSpPr>
            <a:spLocks noGrp="1"/>
          </p:cNvSpPr>
          <p:nvPr>
            <p:ph idx="1"/>
          </p:nvPr>
        </p:nvSpPr>
        <p:spPr>
          <a:xfrm>
            <a:off x="685800" y="2206256"/>
            <a:ext cx="10820400" cy="3965943"/>
          </a:xfrm>
        </p:spPr>
        <p:txBody>
          <a:bodyPr>
            <a:normAutofit/>
          </a:bodyPr>
          <a:lstStyle/>
          <a:p>
            <a:pPr marL="0" indent="0">
              <a:lnSpc>
                <a:spcPct val="90000"/>
              </a:lnSpc>
              <a:buNone/>
            </a:pPr>
            <a:r>
              <a:rPr lang="en-US" dirty="0"/>
              <a:t>- DoD 7000.14-R – Financial Management Regulation, Chapter 26</a:t>
            </a:r>
          </a:p>
          <a:p>
            <a:pPr marL="0" indent="0">
              <a:lnSpc>
                <a:spcPct val="90000"/>
              </a:lnSpc>
              <a:buNone/>
            </a:pPr>
            <a:r>
              <a:rPr lang="en-US" dirty="0"/>
              <a:t>- Single Soldiers with no dependents, E-6 and below can be required to live in the barracks</a:t>
            </a:r>
          </a:p>
          <a:p>
            <a:pPr marL="0" indent="0">
              <a:lnSpc>
                <a:spcPct val="90000"/>
              </a:lnSpc>
              <a:buNone/>
            </a:pPr>
            <a:r>
              <a:rPr lang="en-US" dirty="0"/>
              <a:t>- At Fort Polk, Louisiana, E-5 and E-6 Single Soldiers with no dependents are generally allowed to move out of the barracks and receive BAH at the Without Dependent rate</a:t>
            </a:r>
          </a:p>
          <a:p>
            <a:pPr marL="0" indent="0">
              <a:lnSpc>
                <a:spcPct val="90000"/>
              </a:lnSpc>
              <a:buNone/>
            </a:pPr>
            <a:r>
              <a:rPr lang="en-US" dirty="0"/>
              <a:t>- Married Soldiers or custodial parents are authorized to receive BAH at the With Dependent rate</a:t>
            </a:r>
          </a:p>
          <a:p>
            <a:pPr marL="0" indent="0">
              <a:lnSpc>
                <a:spcPct val="90000"/>
              </a:lnSpc>
              <a:buNone/>
            </a:pPr>
            <a:r>
              <a:rPr lang="en-US" dirty="0"/>
              <a:t>- Is not reflected on a W-2, but is reflected on a Leave and Earning Statement</a:t>
            </a:r>
          </a:p>
        </p:txBody>
      </p:sp>
      <p:sp>
        <p:nvSpPr>
          <p:cNvPr id="4" name="Slide Number Placeholder 3">
            <a:extLst>
              <a:ext uri="{FF2B5EF4-FFF2-40B4-BE49-F238E27FC236}">
                <a16:creationId xmlns:a16="http://schemas.microsoft.com/office/drawing/2014/main" id="{3AF6A87A-A225-F9E8-4451-B5963C619822}"/>
              </a:ext>
            </a:extLst>
          </p:cNvPr>
          <p:cNvSpPr>
            <a:spLocks noGrp="1"/>
          </p:cNvSpPr>
          <p:nvPr>
            <p:ph type="sldNum" sz="quarter" idx="12"/>
          </p:nvPr>
        </p:nvSpPr>
        <p:spPr>
          <a:xfrm>
            <a:off x="11116340" y="6356350"/>
            <a:ext cx="871868" cy="365125"/>
          </a:xfrm>
        </p:spPr>
        <p:txBody>
          <a:bodyPr>
            <a:normAutofit/>
          </a:bodyPr>
          <a:lstStyle/>
          <a:p>
            <a:pPr>
              <a:spcAft>
                <a:spcPts val="600"/>
              </a:spcAft>
            </a:pPr>
            <a:fld id="{F8E28480-1C08-4458-AD97-0283E6FFD09D}" type="slidenum">
              <a:rPr lang="en-US">
                <a:solidFill>
                  <a:schemeClr val="bg1"/>
                </a:solidFill>
              </a:rPr>
              <a:pPr>
                <a:spcAft>
                  <a:spcPts val="600"/>
                </a:spcAft>
              </a:pPr>
              <a:t>9</a:t>
            </a:fld>
            <a:endParaRPr lang="en-US">
              <a:solidFill>
                <a:schemeClr val="bg1"/>
              </a:solidFill>
            </a:endParaRPr>
          </a:p>
        </p:txBody>
      </p:sp>
    </p:spTree>
    <p:extLst>
      <p:ext uri="{BB962C8B-B14F-4D97-AF65-F5344CB8AC3E}">
        <p14:creationId xmlns:p14="http://schemas.microsoft.com/office/powerpoint/2010/main" val="1304748562"/>
      </p:ext>
    </p:extLst>
  </p:cSld>
  <p:clrMapOvr>
    <a:masterClrMapping/>
  </p:clrMapOvr>
</p:sld>
</file>

<file path=ppt/theme/theme1.xml><?xml version="1.0" encoding="utf-8"?>
<a:theme xmlns:a="http://schemas.openxmlformats.org/drawingml/2006/main" name="ClassicFrameVTI">
  <a:themeElements>
    <a:clrScheme name="Custom 22">
      <a:dk1>
        <a:sysClr val="windowText" lastClr="000000"/>
      </a:dk1>
      <a:lt1>
        <a:sysClr val="window" lastClr="FFFFFF"/>
      </a:lt1>
      <a:dk2>
        <a:srgbClr val="293737"/>
      </a:dk2>
      <a:lt2>
        <a:srgbClr val="EEF2F0"/>
      </a:lt2>
      <a:accent1>
        <a:srgbClr val="749090"/>
      </a:accent1>
      <a:accent2>
        <a:srgbClr val="A5A5A5"/>
      </a:accent2>
      <a:accent3>
        <a:srgbClr val="91A39B"/>
      </a:accent3>
      <a:accent4>
        <a:srgbClr val="A9A698"/>
      </a:accent4>
      <a:accent5>
        <a:srgbClr val="A2A79A"/>
      </a:accent5>
      <a:accent6>
        <a:srgbClr val="897F65"/>
      </a:accent6>
      <a:hlink>
        <a:srgbClr val="92872F"/>
      </a:hlink>
      <a:folHlink>
        <a:srgbClr val="AB73A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54eecc5-e26c-4620-b240-5a8bb326c33d}" enabled="1" method="Privileged" siteId="{fae6d70f-954b-4811-92b6-0530d6f84c43}" removed="0"/>
</clbl:labelList>
</file>

<file path=docProps/app.xml><?xml version="1.0" encoding="utf-8"?>
<Properties xmlns="http://schemas.openxmlformats.org/officeDocument/2006/extended-properties" xmlns:vt="http://schemas.openxmlformats.org/officeDocument/2006/docPropsVTypes">
  <TotalTime>500</TotalTime>
  <Words>3606</Words>
  <Application>Microsoft Office PowerPoint</Application>
  <PresentationFormat>Widescreen</PresentationFormat>
  <Paragraphs>365</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ADLaM Display</vt:lpstr>
      <vt:lpstr>Aptos</vt:lpstr>
      <vt:lpstr>Aptos Black</vt:lpstr>
      <vt:lpstr>Arial</vt:lpstr>
      <vt:lpstr>Gill Sans MT</vt:lpstr>
      <vt:lpstr>Goudy Old Style</vt:lpstr>
      <vt:lpstr>Times New Roman</vt:lpstr>
      <vt:lpstr>ClassicFrameVTI</vt:lpstr>
      <vt:lpstr>Army Support Requirements</vt:lpstr>
      <vt:lpstr>Why join the army</vt:lpstr>
      <vt:lpstr>Gi bill</vt:lpstr>
      <vt:lpstr>HOME LOANS</vt:lpstr>
      <vt:lpstr>HEALTH CARE</vt:lpstr>
      <vt:lpstr>Misc. benefits/ family benefits</vt:lpstr>
      <vt:lpstr>MONTHLY pAY</vt:lpstr>
      <vt:lpstr>Soldier pay</vt:lpstr>
      <vt:lpstr>Bah – basic allowance for housing</vt:lpstr>
      <vt:lpstr>Soldier with dependents</vt:lpstr>
      <vt:lpstr>Army Regulation 608-99</vt:lpstr>
      <vt:lpstr>Financial support by court order</vt:lpstr>
      <vt:lpstr>Garnishment through dfas defense finance and accounting service</vt:lpstr>
      <vt:lpstr>order</vt:lpstr>
      <vt:lpstr>limits</vt:lpstr>
      <vt:lpstr>Termination of support</vt:lpstr>
      <vt:lpstr>retirement</vt:lpstr>
      <vt:lpstr>FINANCIAL SUPPORT BY AGREEMENT</vt:lpstr>
      <vt:lpstr>Punitive provisions</vt:lpstr>
      <vt:lpstr>Support by regulation</vt:lpstr>
      <vt:lpstr>PowerPoint Presentation</vt:lpstr>
      <vt:lpstr>Regulatory obligation AR 608-99, Chapter 2</vt:lpstr>
      <vt:lpstr>Enhanced interim financial support for non-servicemember spouses</vt:lpstr>
      <vt:lpstr>Timing of support payments</vt:lpstr>
      <vt:lpstr>In kind payment</vt:lpstr>
      <vt:lpstr>BAH-DIFF/Service member is non-custodial parent</vt:lpstr>
      <vt:lpstr>Resources/links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Lenahan, Bernadine CIV USARMY USAG (USA)</dc:creator>
  <cp:lastModifiedBy>Lenahan, Bernadine CIV USARMY USAG (USA)</cp:lastModifiedBy>
  <cp:revision>1</cp:revision>
  <dcterms:created xsi:type="dcterms:W3CDTF">2026-02-17T21:10:53Z</dcterms:created>
  <dcterms:modified xsi:type="dcterms:W3CDTF">2026-02-19T16:08:10Z</dcterms:modified>
</cp:coreProperties>
</file>