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 Condensed"/>
      <p:regular r:id="rId14"/>
      <p:bold r:id="rId15"/>
      <p:italic r:id="rId16"/>
      <p:boldItalic r:id="rId17"/>
    </p:embeddedFont>
    <p:embeddedFont>
      <p:font typeface="Public Sans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5ede406a0a_1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5ede406a0a_1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5fbc2a6a9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5fbc2a6a9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5fbc2a6a9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5fbc2a6a9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fc5dbf2a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5fc5dbf2a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5fc5dbf2a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5fc5dbf2a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5fbc2a6a97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5fbc2a6a97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ba9d54d3f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ba9d54d3f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5ede406a0a_1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5ede406a0a_1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ba81d23cb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ba81d23cb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ba9d54d3f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ba9d54d3f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5fc5dbf2aa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5fc5dbf2aa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s://bit.ly/3A1uf1Q" TargetMode="Externa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"/>
            <a:ext cx="4555200" cy="5143351"/>
            <a:chOff x="0" y="-1"/>
            <a:chExt cx="4555200" cy="514335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 amt="20000"/>
            </a:blip>
            <a:srcRect t="50460"/>
            <a:stretch/>
          </p:blipFill>
          <p:spPr>
            <a:xfrm>
              <a:off x="0" y="-1"/>
              <a:ext cx="920550" cy="1732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 amt="20000"/>
            </a:blip>
            <a:srcRect l="12026" b="26367"/>
            <a:stretch/>
          </p:blipFill>
          <p:spPr>
            <a:xfrm>
              <a:off x="0" y="2021812"/>
              <a:ext cx="4555200" cy="3121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oogle Shape;12;p2"/>
          <p:cNvGrpSpPr/>
          <p:nvPr/>
        </p:nvGrpSpPr>
        <p:grpSpPr>
          <a:xfrm>
            <a:off x="5714999" y="0"/>
            <a:ext cx="3429000" cy="5143525"/>
            <a:chOff x="5715000" y="0"/>
            <a:chExt cx="3429000" cy="5143525"/>
          </a:xfrm>
        </p:grpSpPr>
        <p:sp>
          <p:nvSpPr>
            <p:cNvPr id="13" name="Google Shape;13;p2"/>
            <p:cNvSpPr/>
            <p:nvPr/>
          </p:nvSpPr>
          <p:spPr>
            <a:xfrm>
              <a:off x="5714999" y="25"/>
              <a:ext cx="34290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5745824" y="0"/>
              <a:ext cx="3398176" cy="5143492"/>
              <a:chOff x="5745824" y="0"/>
              <a:chExt cx="3398176" cy="5143492"/>
            </a:xfrm>
          </p:grpSpPr>
          <p:pic>
            <p:nvPicPr>
              <p:cNvPr id="15" name="Google Shape;15;p2"/>
              <p:cNvPicPr preferRelativeResize="0"/>
              <p:nvPr/>
            </p:nvPicPr>
            <p:blipFill rotWithShape="1">
              <a:blip r:embed="rId4">
                <a:alphaModFix amt="70000"/>
              </a:blip>
              <a:srcRect l="12026" b="26367"/>
              <a:stretch/>
            </p:blipFill>
            <p:spPr>
              <a:xfrm rot="10800000">
                <a:off x="5745824" y="0"/>
                <a:ext cx="3398176" cy="2328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16;p2"/>
              <p:cNvPicPr preferRelativeResize="0"/>
              <p:nvPr/>
            </p:nvPicPr>
            <p:blipFill rotWithShape="1">
              <a:blip r:embed="rId5">
                <a:alphaModFix amt="70000"/>
              </a:blip>
              <a:srcRect t="16736"/>
              <a:stretch/>
            </p:blipFill>
            <p:spPr>
              <a:xfrm rot="10800000">
                <a:off x="8223450" y="2231144"/>
                <a:ext cx="920550" cy="29123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7" name="Google Shape;17;p2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15100" y="1148200"/>
            <a:ext cx="4555200" cy="22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solidFill>
                  <a:srgbClr val="26515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15100" y="535000"/>
            <a:ext cx="4555200" cy="4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6515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 rotWithShape="1">
          <a:blip r:embed="rId2">
            <a:alphaModFix amt="20000"/>
          </a:blip>
          <a:srcRect t="179"/>
          <a:stretch/>
        </p:blipFill>
        <p:spPr>
          <a:xfrm rot="10800000">
            <a:off x="8079775" y="-2"/>
            <a:ext cx="1064225" cy="40365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1"/>
          <p:cNvGrpSpPr/>
          <p:nvPr/>
        </p:nvGrpSpPr>
        <p:grpSpPr>
          <a:xfrm>
            <a:off x="-1" y="-13"/>
            <a:ext cx="3429001" cy="5143526"/>
            <a:chOff x="-1" y="-1"/>
            <a:chExt cx="3429001" cy="5143526"/>
          </a:xfrm>
        </p:grpSpPr>
        <p:sp>
          <p:nvSpPr>
            <p:cNvPr id="87" name="Google Shape;87;p11"/>
            <p:cNvSpPr/>
            <p:nvPr/>
          </p:nvSpPr>
          <p:spPr>
            <a:xfrm rot="10800000">
              <a:off x="0" y="-1"/>
              <a:ext cx="34290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88;p11"/>
            <p:cNvGrpSpPr/>
            <p:nvPr/>
          </p:nvGrpSpPr>
          <p:grpSpPr>
            <a:xfrm>
              <a:off x="0" y="32"/>
              <a:ext cx="3429000" cy="5143492"/>
              <a:chOff x="5715000" y="0"/>
              <a:chExt cx="3429000" cy="5143492"/>
            </a:xfrm>
          </p:grpSpPr>
          <p:pic>
            <p:nvPicPr>
              <p:cNvPr id="89" name="Google Shape;89;p11"/>
              <p:cNvPicPr preferRelativeResize="0"/>
              <p:nvPr/>
            </p:nvPicPr>
            <p:blipFill rotWithShape="1">
              <a:blip r:embed="rId3">
                <a:alphaModFix amt="70000"/>
              </a:blip>
              <a:srcRect l="12026" b="26367"/>
              <a:stretch/>
            </p:blipFill>
            <p:spPr>
              <a:xfrm rot="10800000">
                <a:off x="5745824" y="0"/>
                <a:ext cx="3398176" cy="2328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11"/>
              <p:cNvPicPr preferRelativeResize="0"/>
              <p:nvPr/>
            </p:nvPicPr>
            <p:blipFill rotWithShape="1">
              <a:blip r:embed="rId4">
                <a:alphaModFix amt="70000"/>
              </a:blip>
              <a:srcRect t="16736"/>
              <a:stretch/>
            </p:blipFill>
            <p:spPr>
              <a:xfrm>
                <a:off x="5715000" y="2231144"/>
                <a:ext cx="920550" cy="29123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1" name="Google Shape;91;p11"/>
            <p:cNvPicPr preferRelativeResize="0"/>
            <p:nvPr/>
          </p:nvPicPr>
          <p:blipFill rotWithShape="1">
            <a:blip r:embed="rId3">
              <a:alphaModFix amt="70000"/>
            </a:blip>
            <a:srcRect l="12027" r="27626" b="43477"/>
            <a:stretch/>
          </p:blipFill>
          <p:spPr>
            <a:xfrm rot="10800000">
              <a:off x="-1" y="-1"/>
              <a:ext cx="1817026" cy="1393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11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 hasCustomPrompt="1"/>
          </p:nvPr>
        </p:nvSpPr>
        <p:spPr>
          <a:xfrm>
            <a:off x="4187900" y="864975"/>
            <a:ext cx="3868500" cy="19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3000" u="sng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" name="Google Shape;94;p11"/>
          <p:cNvSpPr txBox="1">
            <a:spLocks noGrp="1"/>
          </p:cNvSpPr>
          <p:nvPr>
            <p:ph type="subTitle" idx="1"/>
          </p:nvPr>
        </p:nvSpPr>
        <p:spPr>
          <a:xfrm>
            <a:off x="4187900" y="2851425"/>
            <a:ext cx="3868500" cy="12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3"/>
          <p:cNvGrpSpPr/>
          <p:nvPr/>
        </p:nvGrpSpPr>
        <p:grpSpPr>
          <a:xfrm>
            <a:off x="-1" y="-1"/>
            <a:ext cx="9144001" cy="5143492"/>
            <a:chOff x="-1" y="-1"/>
            <a:chExt cx="9144001" cy="5143492"/>
          </a:xfrm>
        </p:grpSpPr>
        <p:pic>
          <p:nvPicPr>
            <p:cNvPr id="98" name="Google Shape;98;p13"/>
            <p:cNvPicPr preferRelativeResize="0"/>
            <p:nvPr/>
          </p:nvPicPr>
          <p:blipFill rotWithShape="1">
            <a:blip r:embed="rId2">
              <a:alphaModFix amt="70000"/>
            </a:blip>
            <a:srcRect l="12026" b="26367"/>
            <a:stretch/>
          </p:blipFill>
          <p:spPr>
            <a:xfrm>
              <a:off x="-1" y="2814842"/>
              <a:ext cx="3398176" cy="232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3"/>
            <p:cNvPicPr preferRelativeResize="0"/>
            <p:nvPr/>
          </p:nvPicPr>
          <p:blipFill rotWithShape="1">
            <a:blip r:embed="rId3">
              <a:alphaModFix amt="70000"/>
            </a:blip>
            <a:srcRect t="37745"/>
            <a:stretch/>
          </p:blipFill>
          <p:spPr>
            <a:xfrm>
              <a:off x="0" y="-1"/>
              <a:ext cx="920550" cy="2177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3"/>
            <p:cNvPicPr preferRelativeResize="0"/>
            <p:nvPr/>
          </p:nvPicPr>
          <p:blipFill rotWithShape="1">
            <a:blip r:embed="rId2">
              <a:alphaModFix amt="70000"/>
            </a:blip>
            <a:srcRect l="35153" b="10"/>
            <a:stretch/>
          </p:blipFill>
          <p:spPr>
            <a:xfrm rot="10800000">
              <a:off x="6161301" y="281549"/>
              <a:ext cx="2982699" cy="3765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3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hasCustomPrompt="1"/>
          </p:nvPr>
        </p:nvSpPr>
        <p:spPr>
          <a:xfrm>
            <a:off x="715100" y="1175200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"/>
          </p:nvPr>
        </p:nvSpPr>
        <p:spPr>
          <a:xfrm>
            <a:off x="1339700" y="1175200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3" hasCustomPrompt="1"/>
          </p:nvPr>
        </p:nvSpPr>
        <p:spPr>
          <a:xfrm>
            <a:off x="715100" y="1640055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4"/>
          </p:nvPr>
        </p:nvSpPr>
        <p:spPr>
          <a:xfrm>
            <a:off x="1339700" y="1640055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5" hasCustomPrompt="1"/>
          </p:nvPr>
        </p:nvSpPr>
        <p:spPr>
          <a:xfrm>
            <a:off x="715100" y="2104910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6"/>
          </p:nvPr>
        </p:nvSpPr>
        <p:spPr>
          <a:xfrm>
            <a:off x="1339700" y="2104910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7" hasCustomPrompt="1"/>
          </p:nvPr>
        </p:nvSpPr>
        <p:spPr>
          <a:xfrm>
            <a:off x="715100" y="2569765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8"/>
          </p:nvPr>
        </p:nvSpPr>
        <p:spPr>
          <a:xfrm>
            <a:off x="1339700" y="2569765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9" hasCustomPrompt="1"/>
          </p:nvPr>
        </p:nvSpPr>
        <p:spPr>
          <a:xfrm>
            <a:off x="715100" y="3034620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3"/>
          </p:nvPr>
        </p:nvSpPr>
        <p:spPr>
          <a:xfrm>
            <a:off x="1339700" y="3034620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2000" y="1175200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5"/>
          </p:nvPr>
        </p:nvSpPr>
        <p:spPr>
          <a:xfrm>
            <a:off x="5196600" y="1175200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6" hasCustomPrompt="1"/>
          </p:nvPr>
        </p:nvSpPr>
        <p:spPr>
          <a:xfrm>
            <a:off x="4572000" y="1640055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7"/>
          </p:nvPr>
        </p:nvSpPr>
        <p:spPr>
          <a:xfrm>
            <a:off x="5196600" y="1640055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8" hasCustomPrompt="1"/>
          </p:nvPr>
        </p:nvSpPr>
        <p:spPr>
          <a:xfrm>
            <a:off x="4572000" y="2104910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9"/>
          </p:nvPr>
        </p:nvSpPr>
        <p:spPr>
          <a:xfrm>
            <a:off x="5196600" y="2104910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0" hasCustomPrompt="1"/>
          </p:nvPr>
        </p:nvSpPr>
        <p:spPr>
          <a:xfrm>
            <a:off x="4572000" y="2569765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21"/>
          </p:nvPr>
        </p:nvSpPr>
        <p:spPr>
          <a:xfrm>
            <a:off x="5196600" y="2569765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22" hasCustomPrompt="1"/>
          </p:nvPr>
        </p:nvSpPr>
        <p:spPr>
          <a:xfrm>
            <a:off x="4572000" y="3034620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23"/>
          </p:nvPr>
        </p:nvSpPr>
        <p:spPr>
          <a:xfrm>
            <a:off x="5196600" y="3034620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24" hasCustomPrompt="1"/>
          </p:nvPr>
        </p:nvSpPr>
        <p:spPr>
          <a:xfrm>
            <a:off x="715100" y="3499495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25"/>
          </p:nvPr>
        </p:nvSpPr>
        <p:spPr>
          <a:xfrm>
            <a:off x="1339700" y="3499495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26" hasCustomPrompt="1"/>
          </p:nvPr>
        </p:nvSpPr>
        <p:spPr>
          <a:xfrm>
            <a:off x="4572000" y="3499495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27"/>
          </p:nvPr>
        </p:nvSpPr>
        <p:spPr>
          <a:xfrm>
            <a:off x="5196600" y="3499495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8" hasCustomPrompt="1"/>
          </p:nvPr>
        </p:nvSpPr>
        <p:spPr>
          <a:xfrm>
            <a:off x="715100" y="3964345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29"/>
          </p:nvPr>
        </p:nvSpPr>
        <p:spPr>
          <a:xfrm>
            <a:off x="1339700" y="3964345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30" hasCustomPrompt="1"/>
          </p:nvPr>
        </p:nvSpPr>
        <p:spPr>
          <a:xfrm>
            <a:off x="4572000" y="3964345"/>
            <a:ext cx="6246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1800" u="sng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31"/>
          </p:nvPr>
        </p:nvSpPr>
        <p:spPr>
          <a:xfrm>
            <a:off x="5196600" y="3964345"/>
            <a:ext cx="32322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l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4"/>
          <p:cNvGrpSpPr/>
          <p:nvPr/>
        </p:nvGrpSpPr>
        <p:grpSpPr>
          <a:xfrm>
            <a:off x="0" y="-1"/>
            <a:ext cx="4160100" cy="5143351"/>
            <a:chOff x="0" y="-1"/>
            <a:chExt cx="4160100" cy="5143351"/>
          </a:xfrm>
        </p:grpSpPr>
        <p:pic>
          <p:nvPicPr>
            <p:cNvPr id="133" name="Google Shape;133;p14"/>
            <p:cNvPicPr preferRelativeResize="0"/>
            <p:nvPr/>
          </p:nvPicPr>
          <p:blipFill rotWithShape="1">
            <a:blip r:embed="rId2">
              <a:alphaModFix amt="20000"/>
            </a:blip>
            <a:srcRect t="50460"/>
            <a:stretch/>
          </p:blipFill>
          <p:spPr>
            <a:xfrm>
              <a:off x="0" y="-1"/>
              <a:ext cx="920550" cy="1732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4"/>
            <p:cNvPicPr preferRelativeResize="0"/>
            <p:nvPr/>
          </p:nvPicPr>
          <p:blipFill rotWithShape="1">
            <a:blip r:embed="rId3">
              <a:alphaModFix amt="20000"/>
            </a:blip>
            <a:srcRect l="12026" b="26367"/>
            <a:stretch/>
          </p:blipFill>
          <p:spPr>
            <a:xfrm>
              <a:off x="849525" y="2874725"/>
              <a:ext cx="3310575" cy="2268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" name="Google Shape;135;p14"/>
          <p:cNvGrpSpPr/>
          <p:nvPr/>
        </p:nvGrpSpPr>
        <p:grpSpPr>
          <a:xfrm>
            <a:off x="5714999" y="0"/>
            <a:ext cx="3429000" cy="5143525"/>
            <a:chOff x="5715000" y="0"/>
            <a:chExt cx="3429000" cy="5143525"/>
          </a:xfrm>
        </p:grpSpPr>
        <p:sp>
          <p:nvSpPr>
            <p:cNvPr id="136" name="Google Shape;136;p14"/>
            <p:cNvSpPr/>
            <p:nvPr/>
          </p:nvSpPr>
          <p:spPr>
            <a:xfrm>
              <a:off x="5714999" y="25"/>
              <a:ext cx="34290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14"/>
            <p:cNvGrpSpPr/>
            <p:nvPr/>
          </p:nvGrpSpPr>
          <p:grpSpPr>
            <a:xfrm>
              <a:off x="5745824" y="0"/>
              <a:ext cx="3398176" cy="5143492"/>
              <a:chOff x="5745824" y="0"/>
              <a:chExt cx="3398176" cy="5143492"/>
            </a:xfrm>
          </p:grpSpPr>
          <p:pic>
            <p:nvPicPr>
              <p:cNvPr id="138" name="Google Shape;138;p14"/>
              <p:cNvPicPr preferRelativeResize="0"/>
              <p:nvPr/>
            </p:nvPicPr>
            <p:blipFill rotWithShape="1">
              <a:blip r:embed="rId4">
                <a:alphaModFix amt="70000"/>
              </a:blip>
              <a:srcRect l="12026" b="26367"/>
              <a:stretch/>
            </p:blipFill>
            <p:spPr>
              <a:xfrm rot="10800000">
                <a:off x="5745824" y="0"/>
                <a:ext cx="3398176" cy="2328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39;p14"/>
              <p:cNvPicPr preferRelativeResize="0"/>
              <p:nvPr/>
            </p:nvPicPr>
            <p:blipFill rotWithShape="1">
              <a:blip r:embed="rId5">
                <a:alphaModFix amt="70000"/>
              </a:blip>
              <a:srcRect t="16736"/>
              <a:stretch/>
            </p:blipFill>
            <p:spPr>
              <a:xfrm rot="10800000">
                <a:off x="8223450" y="2231144"/>
                <a:ext cx="920550" cy="29123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0" name="Google Shape;140;p14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1"/>
          </p:nvPr>
        </p:nvSpPr>
        <p:spPr>
          <a:xfrm>
            <a:off x="1406275" y="1222750"/>
            <a:ext cx="3104700" cy="20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2"/>
          </p:nvPr>
        </p:nvSpPr>
        <p:spPr>
          <a:xfrm>
            <a:off x="1406275" y="3455750"/>
            <a:ext cx="31047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5"/>
          <p:cNvPicPr preferRelativeResize="0"/>
          <p:nvPr/>
        </p:nvPicPr>
        <p:blipFill rotWithShape="1">
          <a:blip r:embed="rId2">
            <a:alphaModFix amt="20000"/>
          </a:blip>
          <a:srcRect t="179"/>
          <a:stretch/>
        </p:blipFill>
        <p:spPr>
          <a:xfrm rot="10800000">
            <a:off x="8079775" y="-2"/>
            <a:ext cx="1064225" cy="40365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5"/>
          <p:cNvGrpSpPr/>
          <p:nvPr/>
        </p:nvGrpSpPr>
        <p:grpSpPr>
          <a:xfrm>
            <a:off x="-1" y="-13"/>
            <a:ext cx="3429001" cy="5143526"/>
            <a:chOff x="-1" y="-1"/>
            <a:chExt cx="3429001" cy="5143526"/>
          </a:xfrm>
        </p:grpSpPr>
        <p:sp>
          <p:nvSpPr>
            <p:cNvPr id="146" name="Google Shape;146;p15"/>
            <p:cNvSpPr/>
            <p:nvPr/>
          </p:nvSpPr>
          <p:spPr>
            <a:xfrm rot="10800000">
              <a:off x="0" y="-1"/>
              <a:ext cx="34290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" name="Google Shape;147;p15"/>
            <p:cNvGrpSpPr/>
            <p:nvPr/>
          </p:nvGrpSpPr>
          <p:grpSpPr>
            <a:xfrm>
              <a:off x="0" y="32"/>
              <a:ext cx="3429000" cy="5143492"/>
              <a:chOff x="5715000" y="0"/>
              <a:chExt cx="3429000" cy="5143492"/>
            </a:xfrm>
          </p:grpSpPr>
          <p:pic>
            <p:nvPicPr>
              <p:cNvPr id="148" name="Google Shape;148;p15"/>
              <p:cNvPicPr preferRelativeResize="0"/>
              <p:nvPr/>
            </p:nvPicPr>
            <p:blipFill rotWithShape="1">
              <a:blip r:embed="rId3">
                <a:alphaModFix amt="70000"/>
              </a:blip>
              <a:srcRect l="12026" b="26367"/>
              <a:stretch/>
            </p:blipFill>
            <p:spPr>
              <a:xfrm rot="10800000">
                <a:off x="5745824" y="0"/>
                <a:ext cx="3398176" cy="2328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15"/>
              <p:cNvPicPr preferRelativeResize="0"/>
              <p:nvPr/>
            </p:nvPicPr>
            <p:blipFill rotWithShape="1">
              <a:blip r:embed="rId4">
                <a:alphaModFix amt="70000"/>
              </a:blip>
              <a:srcRect t="16736"/>
              <a:stretch/>
            </p:blipFill>
            <p:spPr>
              <a:xfrm>
                <a:off x="5715000" y="2231144"/>
                <a:ext cx="920550" cy="29123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0" name="Google Shape;150;p15"/>
            <p:cNvPicPr preferRelativeResize="0"/>
            <p:nvPr/>
          </p:nvPicPr>
          <p:blipFill rotWithShape="1">
            <a:blip r:embed="rId3">
              <a:alphaModFix amt="70000"/>
            </a:blip>
            <a:srcRect l="12027" r="27626" b="43477"/>
            <a:stretch/>
          </p:blipFill>
          <p:spPr>
            <a:xfrm rot="10800000">
              <a:off x="-1" y="-1"/>
              <a:ext cx="1817026" cy="1393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15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4187900" y="889800"/>
            <a:ext cx="3868500" cy="231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7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body" idx="1"/>
          </p:nvPr>
        </p:nvSpPr>
        <p:spPr>
          <a:xfrm>
            <a:off x="4187900" y="3204900"/>
            <a:ext cx="3868500" cy="7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6"/>
          <p:cNvGrpSpPr/>
          <p:nvPr/>
        </p:nvGrpSpPr>
        <p:grpSpPr>
          <a:xfrm>
            <a:off x="0" y="0"/>
            <a:ext cx="9144000" cy="5150822"/>
            <a:chOff x="0" y="0"/>
            <a:chExt cx="9144000" cy="5150822"/>
          </a:xfrm>
        </p:grpSpPr>
        <p:grpSp>
          <p:nvGrpSpPr>
            <p:cNvPr id="156" name="Google Shape;156;p16"/>
            <p:cNvGrpSpPr/>
            <p:nvPr/>
          </p:nvGrpSpPr>
          <p:grpSpPr>
            <a:xfrm rot="10800000">
              <a:off x="0" y="7473"/>
              <a:ext cx="9144000" cy="5143348"/>
              <a:chOff x="0" y="-1"/>
              <a:chExt cx="9144000" cy="5143348"/>
            </a:xfrm>
          </p:grpSpPr>
          <p:pic>
            <p:nvPicPr>
              <p:cNvPr id="157" name="Google Shape;157;p16"/>
              <p:cNvPicPr preferRelativeResize="0"/>
              <p:nvPr/>
            </p:nvPicPr>
            <p:blipFill rotWithShape="1">
              <a:blip r:embed="rId2">
                <a:alphaModFix amt="20000"/>
              </a:blip>
              <a:srcRect t="50460"/>
              <a:stretch/>
            </p:blipFill>
            <p:spPr>
              <a:xfrm>
                <a:off x="0" y="-1"/>
                <a:ext cx="920550" cy="17327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16"/>
              <p:cNvPicPr preferRelativeResize="0"/>
              <p:nvPr/>
            </p:nvPicPr>
            <p:blipFill rotWithShape="1">
              <a:blip r:embed="rId3">
                <a:alphaModFix amt="20000"/>
              </a:blip>
              <a:srcRect l="12026" b="26367"/>
              <a:stretch/>
            </p:blipFill>
            <p:spPr>
              <a:xfrm>
                <a:off x="283175" y="2918822"/>
                <a:ext cx="3246226" cy="2224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16"/>
              <p:cNvPicPr preferRelativeResize="0"/>
              <p:nvPr/>
            </p:nvPicPr>
            <p:blipFill rotWithShape="1">
              <a:blip r:embed="rId2">
                <a:alphaModFix amt="20000"/>
              </a:blip>
              <a:srcRect t="181" b="55533"/>
              <a:stretch/>
            </p:blipFill>
            <p:spPr>
              <a:xfrm rot="10800000">
                <a:off x="7786000" y="0"/>
                <a:ext cx="1358000" cy="22851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0" name="Google Shape;160;p16"/>
            <p:cNvPicPr preferRelativeResize="0"/>
            <p:nvPr/>
          </p:nvPicPr>
          <p:blipFill rotWithShape="1">
            <a:blip r:embed="rId3">
              <a:alphaModFix amt="20000"/>
            </a:blip>
            <a:srcRect l="229" t="34648" b="26"/>
            <a:stretch/>
          </p:blipFill>
          <p:spPr>
            <a:xfrm>
              <a:off x="1022650" y="0"/>
              <a:ext cx="1947002" cy="1043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16"/>
          <p:cNvSpPr txBox="1">
            <a:spLocks noGrp="1"/>
          </p:cNvSpPr>
          <p:nvPr>
            <p:ph type="title"/>
          </p:nvPr>
        </p:nvSpPr>
        <p:spPr>
          <a:xfrm>
            <a:off x="1007355" y="1713150"/>
            <a:ext cx="32391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body" idx="1"/>
          </p:nvPr>
        </p:nvSpPr>
        <p:spPr>
          <a:xfrm>
            <a:off x="1007355" y="2353350"/>
            <a:ext cx="3239100" cy="92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"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7"/>
          <p:cNvGrpSpPr/>
          <p:nvPr/>
        </p:nvGrpSpPr>
        <p:grpSpPr>
          <a:xfrm>
            <a:off x="0" y="174"/>
            <a:ext cx="9144000" cy="5143351"/>
            <a:chOff x="0" y="174"/>
            <a:chExt cx="9144000" cy="5143351"/>
          </a:xfrm>
        </p:grpSpPr>
        <p:grpSp>
          <p:nvGrpSpPr>
            <p:cNvPr id="166" name="Google Shape;166;p17"/>
            <p:cNvGrpSpPr/>
            <p:nvPr/>
          </p:nvGrpSpPr>
          <p:grpSpPr>
            <a:xfrm rot="10800000">
              <a:off x="6260700" y="174"/>
              <a:ext cx="2883300" cy="5143351"/>
              <a:chOff x="0" y="-1"/>
              <a:chExt cx="2883300" cy="5143351"/>
            </a:xfrm>
          </p:grpSpPr>
          <p:pic>
            <p:nvPicPr>
              <p:cNvPr id="167" name="Google Shape;167;p17"/>
              <p:cNvPicPr preferRelativeResize="0"/>
              <p:nvPr/>
            </p:nvPicPr>
            <p:blipFill rotWithShape="1">
              <a:blip r:embed="rId2">
                <a:alphaModFix amt="20000"/>
              </a:blip>
              <a:srcRect t="50460"/>
              <a:stretch/>
            </p:blipFill>
            <p:spPr>
              <a:xfrm>
                <a:off x="0" y="-1"/>
                <a:ext cx="1536500" cy="28922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" name="Google Shape;168;p17"/>
              <p:cNvPicPr preferRelativeResize="0"/>
              <p:nvPr/>
            </p:nvPicPr>
            <p:blipFill rotWithShape="1">
              <a:blip r:embed="rId3">
                <a:alphaModFix amt="20000"/>
              </a:blip>
              <a:srcRect l="12026" b="26367"/>
              <a:stretch/>
            </p:blipFill>
            <p:spPr>
              <a:xfrm>
                <a:off x="0" y="3167524"/>
                <a:ext cx="2883300" cy="19758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9" name="Google Shape;169;p17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>
              <a:off x="0" y="711400"/>
              <a:ext cx="979277" cy="372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4640414" y="1713150"/>
            <a:ext cx="32391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body" idx="1"/>
          </p:nvPr>
        </p:nvSpPr>
        <p:spPr>
          <a:xfrm>
            <a:off x="4640414" y="2353350"/>
            <a:ext cx="3239100" cy="92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1">
    <p:bg>
      <p:bgPr>
        <a:solidFill>
          <a:schemeClr val="lt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1694793" y="1713150"/>
            <a:ext cx="32391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1694793" y="2353350"/>
            <a:ext cx="3239100" cy="92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18"/>
          <p:cNvGrpSpPr/>
          <p:nvPr/>
        </p:nvGrpSpPr>
        <p:grpSpPr>
          <a:xfrm rot="10800000">
            <a:off x="0" y="176"/>
            <a:ext cx="9144000" cy="5143349"/>
            <a:chOff x="0" y="174"/>
            <a:chExt cx="9144000" cy="5143349"/>
          </a:xfrm>
        </p:grpSpPr>
        <p:grpSp>
          <p:nvGrpSpPr>
            <p:cNvPr id="178" name="Google Shape;178;p18"/>
            <p:cNvGrpSpPr/>
            <p:nvPr/>
          </p:nvGrpSpPr>
          <p:grpSpPr>
            <a:xfrm rot="10800000">
              <a:off x="6260700" y="174"/>
              <a:ext cx="2883300" cy="5143349"/>
              <a:chOff x="0" y="1"/>
              <a:chExt cx="2883300" cy="5143349"/>
            </a:xfrm>
          </p:grpSpPr>
          <p:pic>
            <p:nvPicPr>
              <p:cNvPr id="179" name="Google Shape;179;p18"/>
              <p:cNvPicPr preferRelativeResize="0"/>
              <p:nvPr/>
            </p:nvPicPr>
            <p:blipFill rotWithShape="1">
              <a:blip r:embed="rId2">
                <a:alphaModFix amt="20000"/>
              </a:blip>
              <a:srcRect t="50460"/>
              <a:stretch/>
            </p:blipFill>
            <p:spPr>
              <a:xfrm>
                <a:off x="0" y="1"/>
                <a:ext cx="1452701" cy="27344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18"/>
              <p:cNvPicPr preferRelativeResize="0"/>
              <p:nvPr/>
            </p:nvPicPr>
            <p:blipFill rotWithShape="1">
              <a:blip r:embed="rId3">
                <a:alphaModFix amt="20000"/>
              </a:blip>
              <a:srcRect l="12026" b="26367"/>
              <a:stretch/>
            </p:blipFill>
            <p:spPr>
              <a:xfrm>
                <a:off x="0" y="3167524"/>
                <a:ext cx="2883300" cy="19758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1" name="Google Shape;181;p18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>
              <a:off x="0" y="711400"/>
              <a:ext cx="979277" cy="37208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lt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9"/>
          <p:cNvGrpSpPr/>
          <p:nvPr/>
        </p:nvGrpSpPr>
        <p:grpSpPr>
          <a:xfrm rot="10800000">
            <a:off x="0" y="7473"/>
            <a:ext cx="9144000" cy="5143348"/>
            <a:chOff x="0" y="-1"/>
            <a:chExt cx="9144000" cy="5143348"/>
          </a:xfrm>
        </p:grpSpPr>
        <p:pic>
          <p:nvPicPr>
            <p:cNvPr id="184" name="Google Shape;184;p19"/>
            <p:cNvPicPr preferRelativeResize="0"/>
            <p:nvPr/>
          </p:nvPicPr>
          <p:blipFill rotWithShape="1">
            <a:blip r:embed="rId2">
              <a:alphaModFix amt="20000"/>
            </a:blip>
            <a:srcRect t="50460"/>
            <a:stretch/>
          </p:blipFill>
          <p:spPr>
            <a:xfrm>
              <a:off x="0" y="-1"/>
              <a:ext cx="920550" cy="1732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9"/>
            <p:cNvPicPr preferRelativeResize="0"/>
            <p:nvPr/>
          </p:nvPicPr>
          <p:blipFill rotWithShape="1">
            <a:blip r:embed="rId3">
              <a:alphaModFix amt="20000"/>
            </a:blip>
            <a:srcRect l="12026" b="26367"/>
            <a:stretch/>
          </p:blipFill>
          <p:spPr>
            <a:xfrm>
              <a:off x="283175" y="2918822"/>
              <a:ext cx="3246226" cy="222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9"/>
            <p:cNvPicPr preferRelativeResize="0"/>
            <p:nvPr/>
          </p:nvPicPr>
          <p:blipFill rotWithShape="1">
            <a:blip r:embed="rId2">
              <a:alphaModFix amt="20000"/>
            </a:blip>
            <a:srcRect t="181" b="55533"/>
            <a:stretch/>
          </p:blipFill>
          <p:spPr>
            <a:xfrm rot="10800000">
              <a:off x="7786000" y="0"/>
              <a:ext cx="1358000" cy="22851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19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1"/>
          </p:nvPr>
        </p:nvSpPr>
        <p:spPr>
          <a:xfrm>
            <a:off x="715100" y="1997050"/>
            <a:ext cx="77139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ubTitle" idx="2"/>
          </p:nvPr>
        </p:nvSpPr>
        <p:spPr>
          <a:xfrm>
            <a:off x="715100" y="3356950"/>
            <a:ext cx="77139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subTitle" idx="3"/>
          </p:nvPr>
        </p:nvSpPr>
        <p:spPr>
          <a:xfrm>
            <a:off x="715100" y="1608250"/>
            <a:ext cx="77139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4"/>
          </p:nvPr>
        </p:nvSpPr>
        <p:spPr>
          <a:xfrm>
            <a:off x="715100" y="2968150"/>
            <a:ext cx="77139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solidFill>
          <a:schemeClr val="lt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0"/>
          <p:cNvGrpSpPr/>
          <p:nvPr/>
        </p:nvGrpSpPr>
        <p:grpSpPr>
          <a:xfrm>
            <a:off x="12" y="-12"/>
            <a:ext cx="9143976" cy="5143499"/>
            <a:chOff x="12" y="-12"/>
            <a:chExt cx="9143976" cy="5143499"/>
          </a:xfrm>
        </p:grpSpPr>
        <p:pic>
          <p:nvPicPr>
            <p:cNvPr id="195" name="Google Shape;195;p20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 rot="-5400000">
              <a:off x="1894925" y="1894900"/>
              <a:ext cx="13536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0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 rot="5400000">
              <a:off x="5895400" y="-1894925"/>
              <a:ext cx="135367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0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1"/>
          </p:nvPr>
        </p:nvSpPr>
        <p:spPr>
          <a:xfrm>
            <a:off x="969906" y="2683650"/>
            <a:ext cx="21474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subTitle" idx="2"/>
          </p:nvPr>
        </p:nvSpPr>
        <p:spPr>
          <a:xfrm>
            <a:off x="969906" y="2030150"/>
            <a:ext cx="21474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subTitle" idx="3"/>
          </p:nvPr>
        </p:nvSpPr>
        <p:spPr>
          <a:xfrm>
            <a:off x="3498294" y="2683650"/>
            <a:ext cx="21474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subTitle" idx="4"/>
          </p:nvPr>
        </p:nvSpPr>
        <p:spPr>
          <a:xfrm>
            <a:off x="3498295" y="2030150"/>
            <a:ext cx="21474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subTitle" idx="5"/>
          </p:nvPr>
        </p:nvSpPr>
        <p:spPr>
          <a:xfrm>
            <a:off x="6026691" y="2683650"/>
            <a:ext cx="21474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subTitle" idx="6"/>
          </p:nvPr>
        </p:nvSpPr>
        <p:spPr>
          <a:xfrm>
            <a:off x="6026694" y="2030150"/>
            <a:ext cx="21474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0" y="0"/>
            <a:ext cx="9144000" cy="5143525"/>
            <a:chOff x="0" y="0"/>
            <a:chExt cx="9144000" cy="5143525"/>
          </a:xfrm>
        </p:grpSpPr>
        <p:pic>
          <p:nvPicPr>
            <p:cNvPr id="22" name="Google Shape;22;p3"/>
            <p:cNvPicPr preferRelativeResize="0"/>
            <p:nvPr/>
          </p:nvPicPr>
          <p:blipFill rotWithShape="1">
            <a:blip r:embed="rId2">
              <a:alphaModFix amt="20000"/>
            </a:blip>
            <a:srcRect t="50460"/>
            <a:stretch/>
          </p:blipFill>
          <p:spPr>
            <a:xfrm>
              <a:off x="0" y="0"/>
              <a:ext cx="1151551" cy="2167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/>
            <p:cNvPicPr preferRelativeResize="0"/>
            <p:nvPr/>
          </p:nvPicPr>
          <p:blipFill rotWithShape="1">
            <a:blip r:embed="rId3">
              <a:alphaModFix amt="20000"/>
            </a:blip>
            <a:srcRect b="18929"/>
            <a:stretch/>
          </p:blipFill>
          <p:spPr>
            <a:xfrm>
              <a:off x="0" y="2695325"/>
              <a:ext cx="3688224" cy="2448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oogle Shape;24;p3"/>
            <p:cNvGrpSpPr/>
            <p:nvPr/>
          </p:nvGrpSpPr>
          <p:grpSpPr>
            <a:xfrm rot="10800000">
              <a:off x="4588800" y="174"/>
              <a:ext cx="4555200" cy="5143351"/>
              <a:chOff x="0" y="-1"/>
              <a:chExt cx="4555200" cy="5143351"/>
            </a:xfrm>
          </p:grpSpPr>
          <p:pic>
            <p:nvPicPr>
              <p:cNvPr id="25" name="Google Shape;25;p3"/>
              <p:cNvPicPr preferRelativeResize="0"/>
              <p:nvPr/>
            </p:nvPicPr>
            <p:blipFill rotWithShape="1">
              <a:blip r:embed="rId2">
                <a:alphaModFix amt="20000"/>
              </a:blip>
              <a:srcRect t="50460"/>
              <a:stretch/>
            </p:blipFill>
            <p:spPr>
              <a:xfrm>
                <a:off x="0" y="-1"/>
                <a:ext cx="920550" cy="17327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26;p3"/>
              <p:cNvPicPr preferRelativeResize="0"/>
              <p:nvPr/>
            </p:nvPicPr>
            <p:blipFill rotWithShape="1">
              <a:blip r:embed="rId3">
                <a:alphaModFix amt="20000"/>
              </a:blip>
              <a:srcRect l="12026" b="26367"/>
              <a:stretch/>
            </p:blipFill>
            <p:spPr>
              <a:xfrm>
                <a:off x="0" y="2021812"/>
                <a:ext cx="4555200" cy="31215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7" name="Google Shape;27;p3"/>
          <p:cNvSpPr/>
          <p:nvPr/>
        </p:nvSpPr>
        <p:spPr>
          <a:xfrm rot="10800000">
            <a:off x="344550" y="281574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3215497" y="1790513"/>
            <a:ext cx="4103700" cy="11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1824779" y="1790588"/>
            <a:ext cx="1390800" cy="11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u="sng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3215521" y="2892188"/>
            <a:ext cx="41037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bg>
      <p:bgPr>
        <a:solidFill>
          <a:schemeClr val="dk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1"/>
          <p:cNvGrpSpPr/>
          <p:nvPr/>
        </p:nvGrpSpPr>
        <p:grpSpPr>
          <a:xfrm rot="10800000">
            <a:off x="1" y="0"/>
            <a:ext cx="9143999" cy="5143500"/>
            <a:chOff x="1" y="-2"/>
            <a:chExt cx="9143999" cy="5143500"/>
          </a:xfrm>
        </p:grpSpPr>
        <p:pic>
          <p:nvPicPr>
            <p:cNvPr id="207" name="Google Shape;207;p21"/>
            <p:cNvPicPr preferRelativeResize="0"/>
            <p:nvPr/>
          </p:nvPicPr>
          <p:blipFill rotWithShape="1">
            <a:blip r:embed="rId2">
              <a:alphaModFix amt="70000"/>
            </a:blip>
            <a:srcRect l="39729" b="36616"/>
            <a:stretch/>
          </p:blipFill>
          <p:spPr>
            <a:xfrm>
              <a:off x="1" y="2680872"/>
              <a:ext cx="2860075" cy="2462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1"/>
            <p:cNvPicPr preferRelativeResize="0"/>
            <p:nvPr/>
          </p:nvPicPr>
          <p:blipFill rotWithShape="1">
            <a:blip r:embed="rId3">
              <a:alphaModFix amt="70000"/>
            </a:blip>
            <a:srcRect t="-80"/>
            <a:stretch/>
          </p:blipFill>
          <p:spPr>
            <a:xfrm rot="10800000">
              <a:off x="8223450" y="7"/>
              <a:ext cx="920550" cy="350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1"/>
            <p:cNvPicPr preferRelativeResize="0"/>
            <p:nvPr/>
          </p:nvPicPr>
          <p:blipFill rotWithShape="1">
            <a:blip r:embed="rId2">
              <a:alphaModFix amt="70000"/>
            </a:blip>
            <a:srcRect t="-13" b="33783"/>
            <a:stretch/>
          </p:blipFill>
          <p:spPr>
            <a:xfrm rot="10800000">
              <a:off x="2375526" y="-2"/>
              <a:ext cx="2518275" cy="1365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21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1"/>
          </p:nvPr>
        </p:nvSpPr>
        <p:spPr>
          <a:xfrm>
            <a:off x="967400" y="2935200"/>
            <a:ext cx="2147400" cy="66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2"/>
          </p:nvPr>
        </p:nvSpPr>
        <p:spPr>
          <a:xfrm>
            <a:off x="967400" y="2546400"/>
            <a:ext cx="21474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3"/>
          </p:nvPr>
        </p:nvSpPr>
        <p:spPr>
          <a:xfrm>
            <a:off x="3498300" y="2935200"/>
            <a:ext cx="2147400" cy="66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4"/>
          </p:nvPr>
        </p:nvSpPr>
        <p:spPr>
          <a:xfrm>
            <a:off x="3498300" y="2546400"/>
            <a:ext cx="21474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5"/>
          </p:nvPr>
        </p:nvSpPr>
        <p:spPr>
          <a:xfrm>
            <a:off x="6029200" y="2935200"/>
            <a:ext cx="2147400" cy="66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6"/>
          </p:nvPr>
        </p:nvSpPr>
        <p:spPr>
          <a:xfrm>
            <a:off x="6029200" y="2546400"/>
            <a:ext cx="21474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solidFill>
          <a:schemeClr val="lt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 rot="10800000">
            <a:off x="12" y="-12"/>
            <a:ext cx="9143993" cy="5143512"/>
            <a:chOff x="-6" y="-24"/>
            <a:chExt cx="9143993" cy="5143512"/>
          </a:xfrm>
        </p:grpSpPr>
        <p:pic>
          <p:nvPicPr>
            <p:cNvPr id="220" name="Google Shape;220;p22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 rot="-5400000">
              <a:off x="5895400" y="1894900"/>
              <a:ext cx="13536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 amt="20000"/>
            </a:blip>
            <a:srcRect b="44143"/>
            <a:stretch/>
          </p:blipFill>
          <p:spPr>
            <a:xfrm rot="5400000">
              <a:off x="759631" y="-759661"/>
              <a:ext cx="1353676" cy="2872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22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subTitle" idx="1"/>
          </p:nvPr>
        </p:nvSpPr>
        <p:spPr>
          <a:xfrm>
            <a:off x="715100" y="1997050"/>
            <a:ext cx="36651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2"/>
          </p:nvPr>
        </p:nvSpPr>
        <p:spPr>
          <a:xfrm>
            <a:off x="715100" y="3356950"/>
            <a:ext cx="36651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3"/>
          </p:nvPr>
        </p:nvSpPr>
        <p:spPr>
          <a:xfrm>
            <a:off x="715100" y="1608250"/>
            <a:ext cx="36651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4"/>
          </p:nvPr>
        </p:nvSpPr>
        <p:spPr>
          <a:xfrm>
            <a:off x="715100" y="2968150"/>
            <a:ext cx="36651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5"/>
          </p:nvPr>
        </p:nvSpPr>
        <p:spPr>
          <a:xfrm>
            <a:off x="4764016" y="1997050"/>
            <a:ext cx="36651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6"/>
          </p:nvPr>
        </p:nvSpPr>
        <p:spPr>
          <a:xfrm>
            <a:off x="4764016" y="3356950"/>
            <a:ext cx="36651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7"/>
          </p:nvPr>
        </p:nvSpPr>
        <p:spPr>
          <a:xfrm>
            <a:off x="4764016" y="1608250"/>
            <a:ext cx="36651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subTitle" idx="8"/>
          </p:nvPr>
        </p:nvSpPr>
        <p:spPr>
          <a:xfrm>
            <a:off x="4764016" y="2968150"/>
            <a:ext cx="36651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l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3"/>
          <p:cNvGrpSpPr/>
          <p:nvPr/>
        </p:nvGrpSpPr>
        <p:grpSpPr>
          <a:xfrm>
            <a:off x="0" y="-2"/>
            <a:ext cx="9144000" cy="5143489"/>
            <a:chOff x="0" y="-2"/>
            <a:chExt cx="9144000" cy="5143489"/>
          </a:xfrm>
        </p:grpSpPr>
        <p:grpSp>
          <p:nvGrpSpPr>
            <p:cNvPr id="234" name="Google Shape;234;p23"/>
            <p:cNvGrpSpPr/>
            <p:nvPr/>
          </p:nvGrpSpPr>
          <p:grpSpPr>
            <a:xfrm>
              <a:off x="0" y="-2"/>
              <a:ext cx="9144000" cy="2285124"/>
              <a:chOff x="0" y="-1"/>
              <a:chExt cx="9144000" cy="2285124"/>
            </a:xfrm>
          </p:grpSpPr>
          <p:pic>
            <p:nvPicPr>
              <p:cNvPr id="235" name="Google Shape;235;p23"/>
              <p:cNvPicPr preferRelativeResize="0"/>
              <p:nvPr/>
            </p:nvPicPr>
            <p:blipFill rotWithShape="1">
              <a:blip r:embed="rId2">
                <a:alphaModFix amt="20000"/>
              </a:blip>
              <a:srcRect t="50460"/>
              <a:stretch/>
            </p:blipFill>
            <p:spPr>
              <a:xfrm>
                <a:off x="0" y="-1"/>
                <a:ext cx="920550" cy="17327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6" name="Google Shape;236;p23"/>
              <p:cNvPicPr preferRelativeResize="0"/>
              <p:nvPr/>
            </p:nvPicPr>
            <p:blipFill rotWithShape="1">
              <a:blip r:embed="rId2">
                <a:alphaModFix amt="20000"/>
              </a:blip>
              <a:srcRect t="181" b="55533"/>
              <a:stretch/>
            </p:blipFill>
            <p:spPr>
              <a:xfrm rot="10800000">
                <a:off x="7786000" y="0"/>
                <a:ext cx="1358000" cy="22851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7" name="Google Shape;237;p23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 rot="-5400000">
              <a:off x="4082362" y="2793400"/>
              <a:ext cx="979277" cy="372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23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>
            <a:off x="715100" y="1997050"/>
            <a:ext cx="24063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subTitle" idx="2"/>
          </p:nvPr>
        </p:nvSpPr>
        <p:spPr>
          <a:xfrm>
            <a:off x="715100" y="3356950"/>
            <a:ext cx="24063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subTitle" idx="3"/>
          </p:nvPr>
        </p:nvSpPr>
        <p:spPr>
          <a:xfrm>
            <a:off x="715100" y="1608250"/>
            <a:ext cx="24063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4"/>
          </p:nvPr>
        </p:nvSpPr>
        <p:spPr>
          <a:xfrm>
            <a:off x="715100" y="2968150"/>
            <a:ext cx="24063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subTitle" idx="5"/>
          </p:nvPr>
        </p:nvSpPr>
        <p:spPr>
          <a:xfrm>
            <a:off x="3373396" y="1997050"/>
            <a:ext cx="24063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subTitle" idx="6"/>
          </p:nvPr>
        </p:nvSpPr>
        <p:spPr>
          <a:xfrm>
            <a:off x="3373396" y="3356950"/>
            <a:ext cx="24063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7"/>
          </p:nvPr>
        </p:nvSpPr>
        <p:spPr>
          <a:xfrm>
            <a:off x="3373396" y="1608250"/>
            <a:ext cx="24063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8"/>
          </p:nvPr>
        </p:nvSpPr>
        <p:spPr>
          <a:xfrm>
            <a:off x="3373396" y="2968150"/>
            <a:ext cx="24063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9"/>
          </p:nvPr>
        </p:nvSpPr>
        <p:spPr>
          <a:xfrm>
            <a:off x="6031696" y="1997050"/>
            <a:ext cx="24063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3"/>
          </p:nvPr>
        </p:nvSpPr>
        <p:spPr>
          <a:xfrm>
            <a:off x="6031696" y="3356950"/>
            <a:ext cx="24063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14"/>
          </p:nvPr>
        </p:nvSpPr>
        <p:spPr>
          <a:xfrm>
            <a:off x="6031696" y="1608250"/>
            <a:ext cx="24063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subTitle" idx="15"/>
          </p:nvPr>
        </p:nvSpPr>
        <p:spPr>
          <a:xfrm>
            <a:off x="6031696" y="2968150"/>
            <a:ext cx="2406300" cy="46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bg>
      <p:bgPr>
        <a:solidFill>
          <a:schemeClr val="dk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4"/>
          <p:cNvGrpSpPr/>
          <p:nvPr/>
        </p:nvGrpSpPr>
        <p:grpSpPr>
          <a:xfrm>
            <a:off x="0" y="174"/>
            <a:ext cx="9144000" cy="5143351"/>
            <a:chOff x="0" y="174"/>
            <a:chExt cx="9144000" cy="5143351"/>
          </a:xfrm>
        </p:grpSpPr>
        <p:grpSp>
          <p:nvGrpSpPr>
            <p:cNvPr id="254" name="Google Shape;254;p24"/>
            <p:cNvGrpSpPr/>
            <p:nvPr/>
          </p:nvGrpSpPr>
          <p:grpSpPr>
            <a:xfrm rot="10800000">
              <a:off x="6260700" y="174"/>
              <a:ext cx="2883300" cy="5143351"/>
              <a:chOff x="0" y="-1"/>
              <a:chExt cx="2883300" cy="5143351"/>
            </a:xfrm>
          </p:grpSpPr>
          <p:pic>
            <p:nvPicPr>
              <p:cNvPr id="255" name="Google Shape;255;p24"/>
              <p:cNvPicPr preferRelativeResize="0"/>
              <p:nvPr/>
            </p:nvPicPr>
            <p:blipFill rotWithShape="1">
              <a:blip r:embed="rId2">
                <a:alphaModFix amt="70000"/>
              </a:blip>
              <a:srcRect t="50460"/>
              <a:stretch/>
            </p:blipFill>
            <p:spPr>
              <a:xfrm>
                <a:off x="0" y="-1"/>
                <a:ext cx="920550" cy="17327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24"/>
              <p:cNvPicPr preferRelativeResize="0"/>
              <p:nvPr/>
            </p:nvPicPr>
            <p:blipFill rotWithShape="1">
              <a:blip r:embed="rId3">
                <a:alphaModFix amt="70000"/>
              </a:blip>
              <a:srcRect l="12026" b="26367"/>
              <a:stretch/>
            </p:blipFill>
            <p:spPr>
              <a:xfrm>
                <a:off x="0" y="3167524"/>
                <a:ext cx="2883300" cy="19758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7" name="Google Shape;257;p24"/>
            <p:cNvPicPr preferRelativeResize="0"/>
            <p:nvPr/>
          </p:nvPicPr>
          <p:blipFill rotWithShape="1">
            <a:blip r:embed="rId2">
              <a:alphaModFix amt="70000"/>
            </a:blip>
            <a:srcRect/>
            <a:stretch/>
          </p:blipFill>
          <p:spPr>
            <a:xfrm>
              <a:off x="0" y="711400"/>
              <a:ext cx="979277" cy="372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24"/>
          <p:cNvSpPr/>
          <p:nvPr/>
        </p:nvSpPr>
        <p:spPr>
          <a:xfrm rot="10800000">
            <a:off x="344550" y="281574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">
    <p:bg>
      <p:bgPr>
        <a:solidFill>
          <a:schemeClr val="lt2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25"/>
          <p:cNvGrpSpPr/>
          <p:nvPr/>
        </p:nvGrpSpPr>
        <p:grpSpPr>
          <a:xfrm rot="10800000">
            <a:off x="0" y="174"/>
            <a:ext cx="9144000" cy="5143351"/>
            <a:chOff x="0" y="174"/>
            <a:chExt cx="9144000" cy="5143351"/>
          </a:xfrm>
        </p:grpSpPr>
        <p:grpSp>
          <p:nvGrpSpPr>
            <p:cNvPr id="262" name="Google Shape;262;p25"/>
            <p:cNvGrpSpPr/>
            <p:nvPr/>
          </p:nvGrpSpPr>
          <p:grpSpPr>
            <a:xfrm rot="10800000">
              <a:off x="6260700" y="174"/>
              <a:ext cx="2883300" cy="5143351"/>
              <a:chOff x="0" y="-1"/>
              <a:chExt cx="2883300" cy="5143351"/>
            </a:xfrm>
          </p:grpSpPr>
          <p:pic>
            <p:nvPicPr>
              <p:cNvPr id="263" name="Google Shape;263;p25"/>
              <p:cNvPicPr preferRelativeResize="0"/>
              <p:nvPr/>
            </p:nvPicPr>
            <p:blipFill rotWithShape="1">
              <a:blip r:embed="rId2">
                <a:alphaModFix amt="20000"/>
              </a:blip>
              <a:srcRect t="50460"/>
              <a:stretch/>
            </p:blipFill>
            <p:spPr>
              <a:xfrm>
                <a:off x="0" y="-1"/>
                <a:ext cx="920550" cy="17327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4" name="Google Shape;264;p25"/>
              <p:cNvPicPr preferRelativeResize="0"/>
              <p:nvPr/>
            </p:nvPicPr>
            <p:blipFill rotWithShape="1">
              <a:blip r:embed="rId3">
                <a:alphaModFix amt="20000"/>
              </a:blip>
              <a:srcRect l="12026" b="26367"/>
              <a:stretch/>
            </p:blipFill>
            <p:spPr>
              <a:xfrm>
                <a:off x="0" y="3167524"/>
                <a:ext cx="2883300" cy="19758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5" name="Google Shape;265;p25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>
              <a:off x="0" y="711400"/>
              <a:ext cx="979277" cy="372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Google Shape;266;p25"/>
          <p:cNvSpPr/>
          <p:nvPr/>
        </p:nvSpPr>
        <p:spPr>
          <a:xfrm rot="10800000">
            <a:off x="344550" y="281574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">
    <p:bg>
      <p:bgPr>
        <a:solidFill>
          <a:schemeClr val="lt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6"/>
          <p:cNvGrpSpPr/>
          <p:nvPr/>
        </p:nvGrpSpPr>
        <p:grpSpPr>
          <a:xfrm>
            <a:off x="12" y="-12"/>
            <a:ext cx="9143976" cy="5143499"/>
            <a:chOff x="12" y="-12"/>
            <a:chExt cx="9143976" cy="5143499"/>
          </a:xfrm>
        </p:grpSpPr>
        <p:pic>
          <p:nvPicPr>
            <p:cNvPr id="270" name="Google Shape;270;p26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 rot="-5400000">
              <a:off x="1894925" y="1894900"/>
              <a:ext cx="13536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26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 rot="5400000">
              <a:off x="5895400" y="-1894925"/>
              <a:ext cx="135367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272;p26"/>
          <p:cNvSpPr/>
          <p:nvPr/>
        </p:nvSpPr>
        <p:spPr>
          <a:xfrm rot="10800000">
            <a:off x="344550" y="281574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">
    <p:bg>
      <p:bgPr>
        <a:solidFill>
          <a:schemeClr val="lt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7"/>
          <p:cNvGrpSpPr/>
          <p:nvPr/>
        </p:nvGrpSpPr>
        <p:grpSpPr>
          <a:xfrm>
            <a:off x="12" y="-12"/>
            <a:ext cx="9143976" cy="5143499"/>
            <a:chOff x="12" y="-12"/>
            <a:chExt cx="9143976" cy="5143499"/>
          </a:xfrm>
        </p:grpSpPr>
        <p:pic>
          <p:nvPicPr>
            <p:cNvPr id="276" name="Google Shape;276;p27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 rot="-5400000">
              <a:off x="5895400" y="1894900"/>
              <a:ext cx="13536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27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 rot="5400000">
              <a:off x="1894925" y="-1894925"/>
              <a:ext cx="135367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27"/>
          <p:cNvSpPr/>
          <p:nvPr/>
        </p:nvSpPr>
        <p:spPr>
          <a:xfrm rot="10800000">
            <a:off x="344550" y="281574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lt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8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-5400000">
            <a:off x="1370812" y="2793400"/>
            <a:ext cx="979277" cy="372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28"/>
          <p:cNvGrpSpPr/>
          <p:nvPr/>
        </p:nvGrpSpPr>
        <p:grpSpPr>
          <a:xfrm>
            <a:off x="5714999" y="0"/>
            <a:ext cx="3429000" cy="5143525"/>
            <a:chOff x="5715000" y="0"/>
            <a:chExt cx="3429000" cy="5143525"/>
          </a:xfrm>
        </p:grpSpPr>
        <p:sp>
          <p:nvSpPr>
            <p:cNvPr id="283" name="Google Shape;283;p28"/>
            <p:cNvSpPr/>
            <p:nvPr/>
          </p:nvSpPr>
          <p:spPr>
            <a:xfrm>
              <a:off x="5714999" y="25"/>
              <a:ext cx="34290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" name="Google Shape;284;p28"/>
            <p:cNvGrpSpPr/>
            <p:nvPr/>
          </p:nvGrpSpPr>
          <p:grpSpPr>
            <a:xfrm>
              <a:off x="5745824" y="0"/>
              <a:ext cx="3398176" cy="5143492"/>
              <a:chOff x="5745824" y="0"/>
              <a:chExt cx="3398176" cy="5143492"/>
            </a:xfrm>
          </p:grpSpPr>
          <p:pic>
            <p:nvPicPr>
              <p:cNvPr id="285" name="Google Shape;285;p28"/>
              <p:cNvPicPr preferRelativeResize="0"/>
              <p:nvPr/>
            </p:nvPicPr>
            <p:blipFill rotWithShape="1">
              <a:blip r:embed="rId3">
                <a:alphaModFix amt="70000"/>
              </a:blip>
              <a:srcRect l="12026" b="26367"/>
              <a:stretch/>
            </p:blipFill>
            <p:spPr>
              <a:xfrm rot="10800000">
                <a:off x="5745824" y="0"/>
                <a:ext cx="3398176" cy="2328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6" name="Google Shape;286;p28"/>
              <p:cNvPicPr preferRelativeResize="0"/>
              <p:nvPr/>
            </p:nvPicPr>
            <p:blipFill rotWithShape="1">
              <a:blip r:embed="rId4">
                <a:alphaModFix amt="70000"/>
              </a:blip>
              <a:srcRect t="16736"/>
              <a:stretch/>
            </p:blipFill>
            <p:spPr>
              <a:xfrm rot="10800000">
                <a:off x="8223450" y="2231144"/>
                <a:ext cx="920550" cy="29123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87" name="Google Shape;287;p28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 hasCustomPrompt="1"/>
          </p:nvPr>
        </p:nvSpPr>
        <p:spPr>
          <a:xfrm>
            <a:off x="1008825" y="816775"/>
            <a:ext cx="4011300" cy="7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 u="sng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89" name="Google Shape;289;p28"/>
          <p:cNvSpPr txBox="1">
            <a:spLocks noGrp="1"/>
          </p:cNvSpPr>
          <p:nvPr>
            <p:ph type="subTitle" idx="1"/>
          </p:nvPr>
        </p:nvSpPr>
        <p:spPr>
          <a:xfrm>
            <a:off x="1008825" y="1535525"/>
            <a:ext cx="40113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8"/>
          <p:cNvSpPr txBox="1">
            <a:spLocks noGrp="1"/>
          </p:cNvSpPr>
          <p:nvPr>
            <p:ph type="title" idx="2" hasCustomPrompt="1"/>
          </p:nvPr>
        </p:nvSpPr>
        <p:spPr>
          <a:xfrm>
            <a:off x="1008825" y="2724125"/>
            <a:ext cx="4011300" cy="7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 u="sng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91" name="Google Shape;291;p28"/>
          <p:cNvSpPr txBox="1">
            <a:spLocks noGrp="1"/>
          </p:cNvSpPr>
          <p:nvPr>
            <p:ph type="subTitle" idx="3"/>
          </p:nvPr>
        </p:nvSpPr>
        <p:spPr>
          <a:xfrm>
            <a:off x="1008825" y="3442925"/>
            <a:ext cx="40113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lt2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9"/>
          <p:cNvPicPr preferRelativeResize="0"/>
          <p:nvPr/>
        </p:nvPicPr>
        <p:blipFill rotWithShape="1">
          <a:blip r:embed="rId2">
            <a:alphaModFix amt="20000"/>
          </a:blip>
          <a:srcRect t="179"/>
          <a:stretch/>
        </p:blipFill>
        <p:spPr>
          <a:xfrm rot="10800000">
            <a:off x="8079775" y="-2"/>
            <a:ext cx="1064225" cy="40365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29"/>
          <p:cNvGrpSpPr/>
          <p:nvPr/>
        </p:nvGrpSpPr>
        <p:grpSpPr>
          <a:xfrm>
            <a:off x="-1" y="-13"/>
            <a:ext cx="3429001" cy="5143526"/>
            <a:chOff x="-1" y="-1"/>
            <a:chExt cx="3429001" cy="5143526"/>
          </a:xfrm>
        </p:grpSpPr>
        <p:sp>
          <p:nvSpPr>
            <p:cNvPr id="295" name="Google Shape;295;p29"/>
            <p:cNvSpPr/>
            <p:nvPr/>
          </p:nvSpPr>
          <p:spPr>
            <a:xfrm rot="10800000">
              <a:off x="0" y="-1"/>
              <a:ext cx="34290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6" name="Google Shape;296;p29"/>
            <p:cNvGrpSpPr/>
            <p:nvPr/>
          </p:nvGrpSpPr>
          <p:grpSpPr>
            <a:xfrm>
              <a:off x="0" y="32"/>
              <a:ext cx="3429000" cy="5143492"/>
              <a:chOff x="5715000" y="0"/>
              <a:chExt cx="3429000" cy="5143492"/>
            </a:xfrm>
          </p:grpSpPr>
          <p:pic>
            <p:nvPicPr>
              <p:cNvPr id="297" name="Google Shape;297;p29"/>
              <p:cNvPicPr preferRelativeResize="0"/>
              <p:nvPr/>
            </p:nvPicPr>
            <p:blipFill rotWithShape="1">
              <a:blip r:embed="rId3">
                <a:alphaModFix amt="70000"/>
              </a:blip>
              <a:srcRect l="12026" b="26367"/>
              <a:stretch/>
            </p:blipFill>
            <p:spPr>
              <a:xfrm rot="10800000">
                <a:off x="5745824" y="0"/>
                <a:ext cx="3398176" cy="2328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29"/>
              <p:cNvPicPr preferRelativeResize="0"/>
              <p:nvPr/>
            </p:nvPicPr>
            <p:blipFill rotWithShape="1">
              <a:blip r:embed="rId4">
                <a:alphaModFix amt="70000"/>
              </a:blip>
              <a:srcRect t="16736"/>
              <a:stretch/>
            </p:blipFill>
            <p:spPr>
              <a:xfrm>
                <a:off x="5715000" y="2231144"/>
                <a:ext cx="920550" cy="29123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9" name="Google Shape;299;p29"/>
            <p:cNvPicPr preferRelativeResize="0"/>
            <p:nvPr/>
          </p:nvPicPr>
          <p:blipFill rotWithShape="1">
            <a:blip r:embed="rId3">
              <a:alphaModFix amt="70000"/>
            </a:blip>
            <a:srcRect l="12027" r="27626" b="43477"/>
            <a:stretch/>
          </p:blipFill>
          <p:spPr>
            <a:xfrm rot="10800000">
              <a:off x="-1" y="-1"/>
              <a:ext cx="1817026" cy="1393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0" name="Google Shape;300;p29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ctrTitle"/>
          </p:nvPr>
        </p:nvSpPr>
        <p:spPr>
          <a:xfrm>
            <a:off x="4572000" y="570275"/>
            <a:ext cx="3574200" cy="9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2" name="Google Shape;302;p29"/>
          <p:cNvSpPr txBox="1">
            <a:spLocks noGrp="1"/>
          </p:cNvSpPr>
          <p:nvPr>
            <p:ph type="subTitle" idx="1"/>
          </p:nvPr>
        </p:nvSpPr>
        <p:spPr>
          <a:xfrm>
            <a:off x="4572000" y="1453498"/>
            <a:ext cx="35742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3" name="Google Shape;303;p29"/>
          <p:cNvSpPr txBox="1"/>
          <p:nvPr/>
        </p:nvSpPr>
        <p:spPr>
          <a:xfrm>
            <a:off x="4572000" y="3541471"/>
            <a:ext cx="3574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and includes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0"/>
          <p:cNvGrpSpPr/>
          <p:nvPr/>
        </p:nvGrpSpPr>
        <p:grpSpPr>
          <a:xfrm rot="10800000">
            <a:off x="0" y="174"/>
            <a:ext cx="9144000" cy="5143351"/>
            <a:chOff x="0" y="174"/>
            <a:chExt cx="9144000" cy="5143351"/>
          </a:xfrm>
        </p:grpSpPr>
        <p:grpSp>
          <p:nvGrpSpPr>
            <p:cNvPr id="306" name="Google Shape;306;p30"/>
            <p:cNvGrpSpPr/>
            <p:nvPr/>
          </p:nvGrpSpPr>
          <p:grpSpPr>
            <a:xfrm rot="10800000">
              <a:off x="6260700" y="174"/>
              <a:ext cx="2883300" cy="5143351"/>
              <a:chOff x="0" y="-1"/>
              <a:chExt cx="2883300" cy="5143351"/>
            </a:xfrm>
          </p:grpSpPr>
          <p:pic>
            <p:nvPicPr>
              <p:cNvPr id="307" name="Google Shape;307;p30"/>
              <p:cNvPicPr preferRelativeResize="0"/>
              <p:nvPr/>
            </p:nvPicPr>
            <p:blipFill rotWithShape="1">
              <a:blip r:embed="rId2">
                <a:alphaModFix amt="20000"/>
              </a:blip>
              <a:srcRect t="50460"/>
              <a:stretch/>
            </p:blipFill>
            <p:spPr>
              <a:xfrm>
                <a:off x="0" y="-1"/>
                <a:ext cx="920550" cy="17327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8" name="Google Shape;308;p30"/>
              <p:cNvPicPr preferRelativeResize="0"/>
              <p:nvPr/>
            </p:nvPicPr>
            <p:blipFill rotWithShape="1">
              <a:blip r:embed="rId3">
                <a:alphaModFix amt="20000"/>
              </a:blip>
              <a:srcRect l="12026" b="26367"/>
              <a:stretch/>
            </p:blipFill>
            <p:spPr>
              <a:xfrm>
                <a:off x="0" y="3167524"/>
                <a:ext cx="2883300" cy="19758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9" name="Google Shape;309;p30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>
              <a:off x="0" y="711400"/>
              <a:ext cx="979277" cy="372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30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1" y="-2"/>
            <a:ext cx="9143999" cy="5143501"/>
            <a:chOff x="1" y="-2"/>
            <a:chExt cx="9143999" cy="5143501"/>
          </a:xfrm>
        </p:grpSpPr>
        <p:pic>
          <p:nvPicPr>
            <p:cNvPr id="33" name="Google Shape;33;p4"/>
            <p:cNvPicPr preferRelativeResize="0"/>
            <p:nvPr/>
          </p:nvPicPr>
          <p:blipFill rotWithShape="1">
            <a:blip r:embed="rId2">
              <a:alphaModFix amt="70000"/>
            </a:blip>
            <a:srcRect l="39729" b="36616"/>
            <a:stretch/>
          </p:blipFill>
          <p:spPr>
            <a:xfrm>
              <a:off x="1" y="3308475"/>
              <a:ext cx="2131173" cy="1835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3">
              <a:alphaModFix amt="70000"/>
            </a:blip>
            <a:srcRect t="-80"/>
            <a:stretch/>
          </p:blipFill>
          <p:spPr>
            <a:xfrm rot="10800000">
              <a:off x="8223450" y="7"/>
              <a:ext cx="920550" cy="350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4"/>
            <p:cNvPicPr preferRelativeResize="0"/>
            <p:nvPr/>
          </p:nvPicPr>
          <p:blipFill rotWithShape="1">
            <a:blip r:embed="rId2">
              <a:alphaModFix amt="70000"/>
            </a:blip>
            <a:srcRect t="-13" b="33783"/>
            <a:stretch/>
          </p:blipFill>
          <p:spPr>
            <a:xfrm rot="10800000">
              <a:off x="2375525" y="-2"/>
              <a:ext cx="2917275" cy="15819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6;p4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15100" y="1407750"/>
            <a:ext cx="3856800" cy="232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oboto Condensed"/>
              <a:buNone/>
              <a:defRPr sz="3000" b="1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4572000" y="1407750"/>
            <a:ext cx="3856800" cy="232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Char char="●"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Char char="○"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Char char="■"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Char char="●"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Char char="○"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Char char="■"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Char char="●"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Char char="○"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Char char="■"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31"/>
          <p:cNvGrpSpPr/>
          <p:nvPr/>
        </p:nvGrpSpPr>
        <p:grpSpPr>
          <a:xfrm>
            <a:off x="0" y="174"/>
            <a:ext cx="9144000" cy="5143351"/>
            <a:chOff x="0" y="174"/>
            <a:chExt cx="9144000" cy="5143351"/>
          </a:xfrm>
        </p:grpSpPr>
        <p:grpSp>
          <p:nvGrpSpPr>
            <p:cNvPr id="313" name="Google Shape;313;p31"/>
            <p:cNvGrpSpPr/>
            <p:nvPr/>
          </p:nvGrpSpPr>
          <p:grpSpPr>
            <a:xfrm rot="10800000">
              <a:off x="6260700" y="174"/>
              <a:ext cx="2883300" cy="5143351"/>
              <a:chOff x="0" y="-1"/>
              <a:chExt cx="2883300" cy="5143351"/>
            </a:xfrm>
          </p:grpSpPr>
          <p:pic>
            <p:nvPicPr>
              <p:cNvPr id="314" name="Google Shape;314;p31"/>
              <p:cNvPicPr preferRelativeResize="0"/>
              <p:nvPr/>
            </p:nvPicPr>
            <p:blipFill rotWithShape="1">
              <a:blip r:embed="rId2">
                <a:alphaModFix amt="20000"/>
              </a:blip>
              <a:srcRect t="50460"/>
              <a:stretch/>
            </p:blipFill>
            <p:spPr>
              <a:xfrm>
                <a:off x="0" y="-1"/>
                <a:ext cx="920550" cy="17327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5" name="Google Shape;315;p31"/>
              <p:cNvPicPr preferRelativeResize="0"/>
              <p:nvPr/>
            </p:nvPicPr>
            <p:blipFill rotWithShape="1">
              <a:blip r:embed="rId3">
                <a:alphaModFix amt="20000"/>
              </a:blip>
              <a:srcRect l="12026" b="26367"/>
              <a:stretch/>
            </p:blipFill>
            <p:spPr>
              <a:xfrm>
                <a:off x="0" y="3167524"/>
                <a:ext cx="2883300" cy="19758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6" name="Google Shape;316;p31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>
              <a:off x="0" y="711400"/>
              <a:ext cx="979277" cy="372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p31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5"/>
          <p:cNvGrpSpPr/>
          <p:nvPr/>
        </p:nvGrpSpPr>
        <p:grpSpPr>
          <a:xfrm>
            <a:off x="0" y="-3"/>
            <a:ext cx="9144000" cy="5150828"/>
            <a:chOff x="0" y="-3"/>
            <a:chExt cx="9144000" cy="5150828"/>
          </a:xfrm>
        </p:grpSpPr>
        <p:pic>
          <p:nvPicPr>
            <p:cNvPr id="41" name="Google Shape;41;p5"/>
            <p:cNvPicPr preferRelativeResize="0"/>
            <p:nvPr/>
          </p:nvPicPr>
          <p:blipFill rotWithShape="1">
            <a:blip r:embed="rId2">
              <a:alphaModFix amt="20000"/>
            </a:blip>
            <a:srcRect t="50460"/>
            <a:stretch/>
          </p:blipFill>
          <p:spPr>
            <a:xfrm>
              <a:off x="0" y="-1"/>
              <a:ext cx="920550" cy="1732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5"/>
            <p:cNvPicPr preferRelativeResize="0"/>
            <p:nvPr/>
          </p:nvPicPr>
          <p:blipFill rotWithShape="1">
            <a:blip r:embed="rId3">
              <a:alphaModFix amt="20000"/>
            </a:blip>
            <a:srcRect l="12026" b="26367"/>
            <a:stretch/>
          </p:blipFill>
          <p:spPr>
            <a:xfrm>
              <a:off x="1290775" y="2998200"/>
              <a:ext cx="3130373" cy="2145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5"/>
            <p:cNvPicPr preferRelativeResize="0"/>
            <p:nvPr/>
          </p:nvPicPr>
          <p:blipFill rotWithShape="1">
            <a:blip r:embed="rId2">
              <a:alphaModFix amt="20000"/>
            </a:blip>
            <a:srcRect t="179"/>
            <a:stretch/>
          </p:blipFill>
          <p:spPr>
            <a:xfrm rot="10800000">
              <a:off x="7786000" y="-3"/>
              <a:ext cx="1358000" cy="51508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5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1290750" y="1860250"/>
            <a:ext cx="2907600" cy="19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4945625" y="1860250"/>
            <a:ext cx="2907600" cy="19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6"/>
          <p:cNvGrpSpPr/>
          <p:nvPr/>
        </p:nvGrpSpPr>
        <p:grpSpPr>
          <a:xfrm>
            <a:off x="0" y="174"/>
            <a:ext cx="9144000" cy="5143351"/>
            <a:chOff x="0" y="174"/>
            <a:chExt cx="9144000" cy="5143351"/>
          </a:xfrm>
        </p:grpSpPr>
        <p:grpSp>
          <p:nvGrpSpPr>
            <p:cNvPr id="50" name="Google Shape;50;p6"/>
            <p:cNvGrpSpPr/>
            <p:nvPr/>
          </p:nvGrpSpPr>
          <p:grpSpPr>
            <a:xfrm rot="10800000">
              <a:off x="6260700" y="174"/>
              <a:ext cx="2883300" cy="5143351"/>
              <a:chOff x="0" y="-1"/>
              <a:chExt cx="2883300" cy="5143351"/>
            </a:xfrm>
          </p:grpSpPr>
          <p:pic>
            <p:nvPicPr>
              <p:cNvPr id="51" name="Google Shape;51;p6"/>
              <p:cNvPicPr preferRelativeResize="0"/>
              <p:nvPr/>
            </p:nvPicPr>
            <p:blipFill rotWithShape="1">
              <a:blip r:embed="rId2">
                <a:alphaModFix amt="20000"/>
              </a:blip>
              <a:srcRect t="50460"/>
              <a:stretch/>
            </p:blipFill>
            <p:spPr>
              <a:xfrm>
                <a:off x="0" y="-1"/>
                <a:ext cx="920550" cy="17327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52;p6"/>
              <p:cNvPicPr preferRelativeResize="0"/>
              <p:nvPr/>
            </p:nvPicPr>
            <p:blipFill rotWithShape="1">
              <a:blip r:embed="rId3">
                <a:alphaModFix amt="20000"/>
              </a:blip>
              <a:srcRect l="12026" b="26367"/>
              <a:stretch/>
            </p:blipFill>
            <p:spPr>
              <a:xfrm>
                <a:off x="0" y="3167524"/>
                <a:ext cx="2883300" cy="19758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3" name="Google Shape;53;p6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>
              <a:off x="0" y="711400"/>
              <a:ext cx="979277" cy="372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54;p6"/>
          <p:cNvSpPr/>
          <p:nvPr/>
        </p:nvSpPr>
        <p:spPr>
          <a:xfrm rot="10800000">
            <a:off x="344550" y="281574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7"/>
          <p:cNvGrpSpPr/>
          <p:nvPr/>
        </p:nvGrpSpPr>
        <p:grpSpPr>
          <a:xfrm>
            <a:off x="0" y="-3"/>
            <a:ext cx="9144000" cy="5150828"/>
            <a:chOff x="0" y="-3"/>
            <a:chExt cx="9144000" cy="5150828"/>
          </a:xfrm>
        </p:grpSpPr>
        <p:pic>
          <p:nvPicPr>
            <p:cNvPr id="58" name="Google Shape;58;p7"/>
            <p:cNvPicPr preferRelativeResize="0"/>
            <p:nvPr/>
          </p:nvPicPr>
          <p:blipFill rotWithShape="1">
            <a:blip r:embed="rId2">
              <a:alphaModFix amt="20000"/>
            </a:blip>
            <a:srcRect t="50460"/>
            <a:stretch/>
          </p:blipFill>
          <p:spPr>
            <a:xfrm>
              <a:off x="0" y="-1"/>
              <a:ext cx="920550" cy="1732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7"/>
            <p:cNvPicPr preferRelativeResize="0"/>
            <p:nvPr/>
          </p:nvPicPr>
          <p:blipFill rotWithShape="1">
            <a:blip r:embed="rId3">
              <a:alphaModFix amt="20000"/>
            </a:blip>
            <a:srcRect l="12026" b="26367"/>
            <a:stretch/>
          </p:blipFill>
          <p:spPr>
            <a:xfrm>
              <a:off x="1290775" y="2998200"/>
              <a:ext cx="3130373" cy="2145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2">
              <a:alphaModFix amt="20000"/>
            </a:blip>
            <a:srcRect t="179"/>
            <a:stretch/>
          </p:blipFill>
          <p:spPr>
            <a:xfrm rot="10800000">
              <a:off x="7786000" y="-3"/>
              <a:ext cx="1358000" cy="51508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7"/>
          <p:cNvSpPr/>
          <p:nvPr/>
        </p:nvSpPr>
        <p:spPr>
          <a:xfrm rot="10800000">
            <a:off x="344550" y="281574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856800" cy="110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715100" y="1790500"/>
            <a:ext cx="3856800" cy="92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>
            <a:spLocks noGrp="1"/>
          </p:cNvSpPr>
          <p:nvPr>
            <p:ph type="pic" idx="2"/>
          </p:nvPr>
        </p:nvSpPr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 rot="10800000">
            <a:off x="0" y="-1"/>
            <a:ext cx="9144000" cy="5143506"/>
            <a:chOff x="1" y="-7"/>
            <a:chExt cx="9144000" cy="5143506"/>
          </a:xfrm>
        </p:grpSpPr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 amt="70000"/>
            </a:blip>
            <a:srcRect l="23786" b="18652"/>
            <a:stretch/>
          </p:blipFill>
          <p:spPr>
            <a:xfrm>
              <a:off x="1" y="2788448"/>
              <a:ext cx="2694951" cy="2355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8"/>
            <p:cNvPicPr preferRelativeResize="0"/>
            <p:nvPr/>
          </p:nvPicPr>
          <p:blipFill rotWithShape="1">
            <a:blip r:embed="rId3">
              <a:alphaModFix amt="70000"/>
            </a:blip>
            <a:srcRect t="-80"/>
            <a:stretch/>
          </p:blipFill>
          <p:spPr>
            <a:xfrm rot="10800000">
              <a:off x="7791477" y="-7"/>
              <a:ext cx="1352523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8"/>
            <p:cNvPicPr preferRelativeResize="0"/>
            <p:nvPr/>
          </p:nvPicPr>
          <p:blipFill rotWithShape="1">
            <a:blip r:embed="rId2">
              <a:alphaModFix amt="70000"/>
            </a:blip>
            <a:srcRect t="-13" b="33783"/>
            <a:stretch/>
          </p:blipFill>
          <p:spPr>
            <a:xfrm rot="10800000">
              <a:off x="1850975" y="-4"/>
              <a:ext cx="3441826" cy="18663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8"/>
          <p:cNvSpPr/>
          <p:nvPr/>
        </p:nvSpPr>
        <p:spPr>
          <a:xfrm>
            <a:off x="344550" y="281550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305650" y="1563000"/>
            <a:ext cx="4532700" cy="20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0" y="174"/>
            <a:ext cx="9144000" cy="5143351"/>
            <a:chOff x="0" y="174"/>
            <a:chExt cx="9144000" cy="5143351"/>
          </a:xfrm>
        </p:grpSpPr>
        <p:grpSp>
          <p:nvGrpSpPr>
            <p:cNvPr id="74" name="Google Shape;74;p9"/>
            <p:cNvGrpSpPr/>
            <p:nvPr/>
          </p:nvGrpSpPr>
          <p:grpSpPr>
            <a:xfrm rot="10800000">
              <a:off x="6260700" y="174"/>
              <a:ext cx="2883300" cy="5143351"/>
              <a:chOff x="0" y="-1"/>
              <a:chExt cx="2883300" cy="5143351"/>
            </a:xfrm>
          </p:grpSpPr>
          <p:pic>
            <p:nvPicPr>
              <p:cNvPr id="75" name="Google Shape;75;p9"/>
              <p:cNvPicPr preferRelativeResize="0"/>
              <p:nvPr/>
            </p:nvPicPr>
            <p:blipFill rotWithShape="1">
              <a:blip r:embed="rId2">
                <a:alphaModFix amt="20000"/>
              </a:blip>
              <a:srcRect t="50460"/>
              <a:stretch/>
            </p:blipFill>
            <p:spPr>
              <a:xfrm>
                <a:off x="0" y="-1"/>
                <a:ext cx="920550" cy="17327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9"/>
              <p:cNvPicPr preferRelativeResize="0"/>
              <p:nvPr/>
            </p:nvPicPr>
            <p:blipFill rotWithShape="1">
              <a:blip r:embed="rId3">
                <a:alphaModFix amt="20000"/>
              </a:blip>
              <a:srcRect l="12026" b="26367"/>
              <a:stretch/>
            </p:blipFill>
            <p:spPr>
              <a:xfrm>
                <a:off x="0" y="3167524"/>
                <a:ext cx="2883300" cy="19758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7" name="Google Shape;77;p9"/>
            <p:cNvPicPr preferRelativeResize="0"/>
            <p:nvPr/>
          </p:nvPicPr>
          <p:blipFill rotWithShape="1">
            <a:blip r:embed="rId2">
              <a:alphaModFix amt="20000"/>
            </a:blip>
            <a:srcRect/>
            <a:stretch/>
          </p:blipFill>
          <p:spPr>
            <a:xfrm>
              <a:off x="0" y="711400"/>
              <a:ext cx="979277" cy="3720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9"/>
          <p:cNvSpPr/>
          <p:nvPr/>
        </p:nvSpPr>
        <p:spPr>
          <a:xfrm rot="10800000">
            <a:off x="344550" y="281574"/>
            <a:ext cx="8454900" cy="4580400"/>
          </a:xfrm>
          <a:prstGeom prst="roundRect">
            <a:avLst>
              <a:gd name="adj" fmla="val 635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715200" y="3968300"/>
            <a:ext cx="7713600" cy="640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@da33jd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/>
          <p:nvPr/>
        </p:nvSpPr>
        <p:spPr>
          <a:xfrm>
            <a:off x="992700" y="749850"/>
            <a:ext cx="7158600" cy="213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 dirty="0">
                <a:solidFill>
                  <a:schemeClr val="dk1"/>
                </a:solidFill>
                <a:latin typeface="Public Sans" pitchFamily="2" charset="0"/>
                <a:ea typeface="Roboto Condensed"/>
                <a:cs typeface="Roboto Condensed"/>
                <a:sym typeface="Roboto Condensed"/>
              </a:rPr>
              <a:t>Enforcing Child Support Judgments in </a:t>
            </a:r>
            <a:r>
              <a:rPr lang="en" sz="4700" b="1" dirty="0">
                <a:solidFill>
                  <a:schemeClr val="lt1"/>
                </a:solidFill>
                <a:latin typeface="Public Sans" pitchFamily="2" charset="0"/>
                <a:ea typeface="Roboto Condensed"/>
                <a:cs typeface="Roboto Condensed"/>
                <a:sym typeface="Roboto Condensed"/>
              </a:rPr>
              <a:t>Tribal Court</a:t>
            </a:r>
            <a:endParaRPr sz="1100" dirty="0">
              <a:solidFill>
                <a:schemeClr val="lt1"/>
              </a:solidFill>
              <a:latin typeface="Public Sans" pitchFamily="2" charset="0"/>
            </a:endParaRPr>
          </a:p>
        </p:txBody>
      </p:sp>
      <p:sp>
        <p:nvSpPr>
          <p:cNvPr id="323" name="Google Shape;323;p32"/>
          <p:cNvSpPr txBox="1">
            <a:spLocks noGrp="1"/>
          </p:cNvSpPr>
          <p:nvPr>
            <p:ph type="subTitle" idx="4294967295"/>
          </p:nvPr>
        </p:nvSpPr>
        <p:spPr>
          <a:xfrm>
            <a:off x="4315036" y="2631125"/>
            <a:ext cx="31731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b="1" dirty="0">
                <a:latin typeface="Public Sans" pitchFamily="2" charset="0"/>
              </a:rPr>
              <a:t>John Richardson</a:t>
            </a:r>
            <a:endParaRPr b="1"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ublic Sans" pitchFamily="2" charset="0"/>
              </a:rPr>
              <a:t>Prosecutor, Coushatta Tribal Court</a:t>
            </a:r>
            <a:endParaRPr b="1"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ublic Sans" pitchFamily="2" charset="0"/>
              </a:rPr>
              <a:t>First Assistant District Attorney, 33rd JDC</a:t>
            </a:r>
            <a:endParaRPr b="1"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chemeClr val="hlink"/>
                </a:solidFill>
                <a:latin typeface="Public Sans" pitchFamily="2" charset="0"/>
                <a:hlinkClick r:id="rId3"/>
              </a:rPr>
              <a:t>john@da33jdc.com</a:t>
            </a:r>
            <a:endParaRPr b="1"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ublic Sans" pitchFamily="2" charset="0"/>
              </a:rPr>
              <a:t>(337) 639-2641</a:t>
            </a:r>
            <a:endParaRPr b="1" dirty="0">
              <a:latin typeface="Public Sans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1"/>
          <p:cNvSpPr txBox="1">
            <a:spLocks noGrp="1"/>
          </p:cNvSpPr>
          <p:nvPr>
            <p:ph type="title"/>
          </p:nvPr>
        </p:nvSpPr>
        <p:spPr>
          <a:xfrm>
            <a:off x="715100" y="2250450"/>
            <a:ext cx="3856800" cy="6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Tribal Court Procedure</a:t>
            </a:r>
            <a:endParaRPr dirty="0">
              <a:latin typeface="Public Sans" pitchFamily="2" charset="0"/>
            </a:endParaRPr>
          </a:p>
        </p:txBody>
      </p:sp>
      <p:sp>
        <p:nvSpPr>
          <p:cNvPr id="427" name="Google Shape;427;p41"/>
          <p:cNvSpPr txBox="1">
            <a:spLocks noGrp="1"/>
          </p:cNvSpPr>
          <p:nvPr>
            <p:ph type="body" idx="1"/>
          </p:nvPr>
        </p:nvSpPr>
        <p:spPr>
          <a:xfrm>
            <a:off x="4571900" y="985050"/>
            <a:ext cx="3856800" cy="3173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Public Sans" pitchFamily="2" charset="0"/>
              </a:rPr>
              <a:t>Filing of Foreign Judgment:</a:t>
            </a:r>
            <a:r>
              <a:rPr lang="en" dirty="0">
                <a:latin typeface="Public Sans" pitchFamily="2" charset="0"/>
              </a:rPr>
              <a:t> Submitting the original or certified copy of the child support order for recognition.</a:t>
            </a:r>
            <a:endParaRPr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Public Sans" pitchFamily="2" charset="0"/>
              </a:rPr>
              <a:t>Notice to Obligor:</a:t>
            </a:r>
            <a:r>
              <a:rPr lang="en" dirty="0">
                <a:solidFill>
                  <a:schemeClr val="lt1"/>
                </a:solidFill>
                <a:latin typeface="Public Sans" pitchFamily="2" charset="0"/>
              </a:rPr>
              <a:t> </a:t>
            </a:r>
            <a:r>
              <a:rPr lang="en" dirty="0">
                <a:latin typeface="Public Sans" pitchFamily="2" charset="0"/>
              </a:rPr>
              <a:t>Providing notice to the person obligated to pay support under the order, according to the tribe's legal procedures.</a:t>
            </a:r>
            <a:endParaRPr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Public Sans" pitchFamily="2" charset="0"/>
              </a:rPr>
              <a:t>Opportunity for Contesting: </a:t>
            </a:r>
            <a:r>
              <a:rPr lang="en" dirty="0">
                <a:latin typeface="Public Sans" pitchFamily="2" charset="0"/>
              </a:rPr>
              <a:t>Allowing the obligor a chance to contest the enforcement based on jurisdictional or authenticity grounds.</a:t>
            </a:r>
            <a:endParaRPr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Public Sans" pitchFamily="2" charset="0"/>
              </a:rPr>
              <a:t>Enforcement Action: </a:t>
            </a:r>
            <a:r>
              <a:rPr lang="en" dirty="0">
                <a:latin typeface="Public Sans" pitchFamily="2" charset="0"/>
              </a:rPr>
              <a:t>Upon validation, the tribal court proceeds with enforcement measures similar to those of its originating jurisdiction.</a:t>
            </a:r>
            <a:endParaRPr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"/>
          <p:cNvSpPr txBox="1">
            <a:spLocks noGrp="1"/>
          </p:cNvSpPr>
          <p:nvPr>
            <p:ph type="subTitle" idx="1"/>
          </p:nvPr>
        </p:nvSpPr>
        <p:spPr>
          <a:xfrm>
            <a:off x="715100" y="1997050"/>
            <a:ext cx="7713900" cy="22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>
                <a:latin typeface="Public Sans" pitchFamily="2" charset="0"/>
              </a:rPr>
              <a:t>Certified copy of the original state court judgment</a:t>
            </a:r>
            <a:endParaRPr sz="1800" dirty="0">
              <a:latin typeface="Public Sans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>
                <a:latin typeface="Public Sans" pitchFamily="2" charset="0"/>
              </a:rPr>
              <a:t>An affidavit of pertinent information about the parties (see handout)</a:t>
            </a:r>
            <a:endParaRPr sz="1800" dirty="0">
              <a:latin typeface="Public Sans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>
                <a:latin typeface="Public Sans" pitchFamily="2" charset="0"/>
              </a:rPr>
              <a:t>Proof of service upon the non-custodial parent</a:t>
            </a:r>
            <a:endParaRPr sz="1800" dirty="0">
              <a:latin typeface="Public Sans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>
                <a:latin typeface="Public Sans" pitchFamily="2" charset="0"/>
              </a:rPr>
              <a:t>Filing fees ($25)</a:t>
            </a:r>
            <a:endParaRPr sz="1800" dirty="0">
              <a:latin typeface="Public Sans" pitchFamily="2" charset="0"/>
            </a:endParaRPr>
          </a:p>
        </p:txBody>
      </p:sp>
      <p:sp>
        <p:nvSpPr>
          <p:cNvPr id="433" name="Google Shape;433;p4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Proceeding in Coushatta Tribal Court</a:t>
            </a:r>
            <a:endParaRPr dirty="0">
              <a:latin typeface="Public Sans" pitchFamily="2" charset="0"/>
            </a:endParaRPr>
          </a:p>
        </p:txBody>
      </p:sp>
      <p:sp>
        <p:nvSpPr>
          <p:cNvPr id="434" name="Google Shape;434;p42"/>
          <p:cNvSpPr txBox="1">
            <a:spLocks noGrp="1"/>
          </p:cNvSpPr>
          <p:nvPr>
            <p:ph type="subTitle" idx="3"/>
          </p:nvPr>
        </p:nvSpPr>
        <p:spPr>
          <a:xfrm>
            <a:off x="715100" y="1608250"/>
            <a:ext cx="7713900" cy="46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Public Sans" pitchFamily="2" charset="0"/>
              </a:rPr>
              <a:t>What to submit:</a:t>
            </a:r>
            <a:endParaRPr sz="2200" dirty="0">
              <a:latin typeface="Public San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>
            <a:spLocks noGrp="1"/>
          </p:cNvSpPr>
          <p:nvPr>
            <p:ph type="title"/>
          </p:nvPr>
        </p:nvSpPr>
        <p:spPr>
          <a:xfrm>
            <a:off x="1662450" y="1563000"/>
            <a:ext cx="5819100" cy="20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A Brief History of Tribal Sovereignty</a:t>
            </a:r>
            <a:endParaRPr dirty="0">
              <a:latin typeface="Public Sans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>
            <a:spLocks noGrp="1"/>
          </p:cNvSpPr>
          <p:nvPr>
            <p:ph type="subTitle" idx="1"/>
          </p:nvPr>
        </p:nvSpPr>
        <p:spPr>
          <a:xfrm>
            <a:off x="1160225" y="1209750"/>
            <a:ext cx="4053600" cy="27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Public Sans" pitchFamily="2" charset="0"/>
              </a:rPr>
              <a:t>“Tribal sovereignty is not simply an abstract legal concept, but a lived reality, a means by which indigenous peoples can live according to their own laws and traditions, in harmony with their cultural beliefs and practices.”</a:t>
            </a:r>
            <a:endParaRPr sz="2400" dirty="0">
              <a:latin typeface="Public Sans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/>
          <p:nvPr/>
        </p:nvSpPr>
        <p:spPr>
          <a:xfrm>
            <a:off x="1417250" y="1403800"/>
            <a:ext cx="138600" cy="13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5"/>
          <p:cNvSpPr/>
          <p:nvPr/>
        </p:nvSpPr>
        <p:spPr>
          <a:xfrm>
            <a:off x="2960075" y="1403800"/>
            <a:ext cx="138600" cy="13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5"/>
          <p:cNvSpPr/>
          <p:nvPr/>
        </p:nvSpPr>
        <p:spPr>
          <a:xfrm>
            <a:off x="4502800" y="1403800"/>
            <a:ext cx="138600" cy="13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5"/>
          <p:cNvSpPr/>
          <p:nvPr/>
        </p:nvSpPr>
        <p:spPr>
          <a:xfrm>
            <a:off x="6045575" y="1403800"/>
            <a:ext cx="138600" cy="13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5"/>
          <p:cNvSpPr/>
          <p:nvPr/>
        </p:nvSpPr>
        <p:spPr>
          <a:xfrm>
            <a:off x="7588475" y="1403800"/>
            <a:ext cx="138600" cy="13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5"/>
          <p:cNvSpPr/>
          <p:nvPr/>
        </p:nvSpPr>
        <p:spPr>
          <a:xfrm>
            <a:off x="1417250" y="3035200"/>
            <a:ext cx="138600" cy="13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2960075" y="3035200"/>
            <a:ext cx="138600" cy="13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5"/>
          <p:cNvSpPr/>
          <p:nvPr/>
        </p:nvSpPr>
        <p:spPr>
          <a:xfrm>
            <a:off x="4502800" y="3035200"/>
            <a:ext cx="138600" cy="13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5"/>
          <p:cNvSpPr/>
          <p:nvPr/>
        </p:nvSpPr>
        <p:spPr>
          <a:xfrm>
            <a:off x="6045575" y="3035200"/>
            <a:ext cx="138600" cy="13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5"/>
          <p:cNvSpPr/>
          <p:nvPr/>
        </p:nvSpPr>
        <p:spPr>
          <a:xfrm>
            <a:off x="7588475" y="3035200"/>
            <a:ext cx="138600" cy="13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Key events in Tribal Sovereignty</a:t>
            </a:r>
            <a:endParaRPr dirty="0">
              <a:latin typeface="Public Sans" pitchFamily="2" charset="0"/>
            </a:endParaRPr>
          </a:p>
        </p:txBody>
      </p:sp>
      <p:sp>
        <p:nvSpPr>
          <p:cNvPr id="351" name="Google Shape;351;p35"/>
          <p:cNvSpPr txBox="1"/>
          <p:nvPr/>
        </p:nvSpPr>
        <p:spPr>
          <a:xfrm>
            <a:off x="715100" y="1556500"/>
            <a:ext cx="1542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dk2"/>
                </a:solidFill>
                <a:latin typeface="Public Sans" pitchFamily="2" charset="0"/>
                <a:ea typeface="Roboto Condensed"/>
                <a:cs typeface="Roboto Condensed"/>
                <a:sym typeface="Roboto Condensed"/>
              </a:rPr>
              <a:t>1832</a:t>
            </a:r>
            <a:endParaRPr sz="1800" b="1" u="sng" dirty="0">
              <a:solidFill>
                <a:schemeClr val="dk2"/>
              </a:solidFill>
              <a:latin typeface="Public Sans" pitchFamily="2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2" name="Google Shape;352;p35"/>
          <p:cNvSpPr txBox="1">
            <a:spLocks noGrp="1"/>
          </p:cNvSpPr>
          <p:nvPr>
            <p:ph type="subTitle" idx="4294967295"/>
          </p:nvPr>
        </p:nvSpPr>
        <p:spPr>
          <a:xfrm>
            <a:off x="715075" y="1914250"/>
            <a:ext cx="1542900" cy="92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Worcester v. Georgia</a:t>
            </a:r>
            <a:endParaRPr dirty="0">
              <a:latin typeface="Public Sans" pitchFamily="2" charset="0"/>
            </a:endParaRPr>
          </a:p>
        </p:txBody>
      </p:sp>
      <p:sp>
        <p:nvSpPr>
          <p:cNvPr id="353" name="Google Shape;353;p35"/>
          <p:cNvSpPr txBox="1"/>
          <p:nvPr/>
        </p:nvSpPr>
        <p:spPr>
          <a:xfrm>
            <a:off x="2257880" y="1556500"/>
            <a:ext cx="1542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dk2"/>
                </a:solidFill>
                <a:latin typeface="Public Sans" pitchFamily="2" charset="0"/>
                <a:ea typeface="Roboto Condensed"/>
                <a:cs typeface="Roboto Condensed"/>
                <a:sym typeface="Roboto Condensed"/>
              </a:rPr>
              <a:t>1934</a:t>
            </a:r>
            <a:endParaRPr sz="1800" b="1" u="sng" dirty="0">
              <a:solidFill>
                <a:schemeClr val="dk2"/>
              </a:solidFill>
              <a:latin typeface="Public Sans" pitchFamily="2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4" name="Google Shape;354;p35"/>
          <p:cNvSpPr txBox="1">
            <a:spLocks noGrp="1"/>
          </p:cNvSpPr>
          <p:nvPr>
            <p:ph type="subTitle" idx="4294967295"/>
          </p:nvPr>
        </p:nvSpPr>
        <p:spPr>
          <a:xfrm>
            <a:off x="2257854" y="1892650"/>
            <a:ext cx="1542900" cy="92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Indian Reorganization Act</a:t>
            </a:r>
            <a:endParaRPr dirty="0">
              <a:latin typeface="Public Sans" pitchFamily="2" charset="0"/>
            </a:endParaRPr>
          </a:p>
        </p:txBody>
      </p:sp>
      <p:sp>
        <p:nvSpPr>
          <p:cNvPr id="355" name="Google Shape;355;p35"/>
          <p:cNvSpPr txBox="1"/>
          <p:nvPr/>
        </p:nvSpPr>
        <p:spPr>
          <a:xfrm>
            <a:off x="3800660" y="1556500"/>
            <a:ext cx="1542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dk2"/>
                </a:solidFill>
                <a:latin typeface="Public Sans" pitchFamily="2" charset="0"/>
                <a:ea typeface="Roboto Condensed"/>
                <a:cs typeface="Roboto Condensed"/>
                <a:sym typeface="Roboto Condensed"/>
              </a:rPr>
              <a:t>1953</a:t>
            </a:r>
            <a:endParaRPr sz="1800" b="1" u="sng" dirty="0">
              <a:solidFill>
                <a:schemeClr val="dk2"/>
              </a:solidFill>
              <a:latin typeface="Public Sans" pitchFamily="2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6" name="Google Shape;356;p35"/>
          <p:cNvSpPr txBox="1">
            <a:spLocks noGrp="1"/>
          </p:cNvSpPr>
          <p:nvPr>
            <p:ph type="subTitle" idx="4294967295"/>
          </p:nvPr>
        </p:nvSpPr>
        <p:spPr>
          <a:xfrm>
            <a:off x="3800662" y="1945300"/>
            <a:ext cx="1542900" cy="92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Public Law 280</a:t>
            </a:r>
            <a:endParaRPr dirty="0">
              <a:latin typeface="Public Sans" pitchFamily="2" charset="0"/>
            </a:endParaRPr>
          </a:p>
        </p:txBody>
      </p:sp>
      <p:sp>
        <p:nvSpPr>
          <p:cNvPr id="357" name="Google Shape;357;p35"/>
          <p:cNvSpPr txBox="1"/>
          <p:nvPr/>
        </p:nvSpPr>
        <p:spPr>
          <a:xfrm>
            <a:off x="5343440" y="1556500"/>
            <a:ext cx="1542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dk2"/>
                </a:solidFill>
                <a:latin typeface="Public Sans" pitchFamily="2" charset="0"/>
                <a:ea typeface="Roboto Condensed"/>
                <a:cs typeface="Roboto Condensed"/>
                <a:sym typeface="Roboto Condensed"/>
              </a:rPr>
              <a:t>1959</a:t>
            </a:r>
            <a:endParaRPr sz="1800" b="1" u="sng" dirty="0">
              <a:solidFill>
                <a:schemeClr val="dk2"/>
              </a:solidFill>
              <a:latin typeface="Public Sans" pitchFamily="2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8" name="Google Shape;358;p35"/>
          <p:cNvSpPr txBox="1">
            <a:spLocks noGrp="1"/>
          </p:cNvSpPr>
          <p:nvPr>
            <p:ph type="subTitle" idx="4294967295"/>
          </p:nvPr>
        </p:nvSpPr>
        <p:spPr>
          <a:xfrm>
            <a:off x="5343444" y="1945300"/>
            <a:ext cx="1542900" cy="92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Williams v. Lee</a:t>
            </a:r>
            <a:endParaRPr dirty="0">
              <a:latin typeface="Public Sans" pitchFamily="2" charset="0"/>
            </a:endParaRPr>
          </a:p>
        </p:txBody>
      </p:sp>
      <p:sp>
        <p:nvSpPr>
          <p:cNvPr id="359" name="Google Shape;359;p35"/>
          <p:cNvSpPr txBox="1"/>
          <p:nvPr/>
        </p:nvSpPr>
        <p:spPr>
          <a:xfrm>
            <a:off x="6886220" y="1556500"/>
            <a:ext cx="1542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dk2"/>
                </a:solidFill>
                <a:latin typeface="Public Sans" pitchFamily="2" charset="0"/>
                <a:ea typeface="Roboto Condensed"/>
                <a:cs typeface="Roboto Condensed"/>
                <a:sym typeface="Roboto Condensed"/>
              </a:rPr>
              <a:t>1968</a:t>
            </a:r>
            <a:endParaRPr sz="1800" b="1" u="sng" dirty="0">
              <a:solidFill>
                <a:schemeClr val="dk2"/>
              </a:solidFill>
              <a:latin typeface="Public Sans" pitchFamily="2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0" name="Google Shape;360;p35"/>
          <p:cNvSpPr txBox="1">
            <a:spLocks noGrp="1"/>
          </p:cNvSpPr>
          <p:nvPr>
            <p:ph type="subTitle" idx="4294967295"/>
          </p:nvPr>
        </p:nvSpPr>
        <p:spPr>
          <a:xfrm>
            <a:off x="6886225" y="1945300"/>
            <a:ext cx="1542900" cy="92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Indian Civil Rights Act</a:t>
            </a:r>
            <a:endParaRPr dirty="0">
              <a:latin typeface="Public Sans" pitchFamily="2" charset="0"/>
            </a:endParaRPr>
          </a:p>
        </p:txBody>
      </p:sp>
      <p:sp>
        <p:nvSpPr>
          <p:cNvPr id="361" name="Google Shape;361;p35"/>
          <p:cNvSpPr txBox="1"/>
          <p:nvPr/>
        </p:nvSpPr>
        <p:spPr>
          <a:xfrm>
            <a:off x="715100" y="3187900"/>
            <a:ext cx="1542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1978</a:t>
            </a:r>
            <a:endParaRPr sz="1800" b="1" u="sng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2" name="Google Shape;362;p35"/>
          <p:cNvSpPr txBox="1">
            <a:spLocks noGrp="1"/>
          </p:cNvSpPr>
          <p:nvPr>
            <p:ph type="subTitle" idx="4294967295"/>
          </p:nvPr>
        </p:nvSpPr>
        <p:spPr>
          <a:xfrm>
            <a:off x="715100" y="3576700"/>
            <a:ext cx="1542900" cy="92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Indian Child Welfare Act</a:t>
            </a:r>
            <a:endParaRPr dirty="0">
              <a:latin typeface="Public Sans" pitchFamily="2" charset="0"/>
            </a:endParaRPr>
          </a:p>
        </p:txBody>
      </p:sp>
      <p:sp>
        <p:nvSpPr>
          <p:cNvPr id="363" name="Google Shape;363;p35"/>
          <p:cNvSpPr txBox="1"/>
          <p:nvPr/>
        </p:nvSpPr>
        <p:spPr>
          <a:xfrm>
            <a:off x="2257880" y="3187900"/>
            <a:ext cx="1542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1978</a:t>
            </a:r>
            <a:endParaRPr sz="1800" b="1" u="sng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4" name="Google Shape;364;p35"/>
          <p:cNvSpPr txBox="1">
            <a:spLocks noGrp="1"/>
          </p:cNvSpPr>
          <p:nvPr>
            <p:ph type="subTitle" idx="4294967295"/>
          </p:nvPr>
        </p:nvSpPr>
        <p:spPr>
          <a:xfrm>
            <a:off x="2257881" y="3576700"/>
            <a:ext cx="1542900" cy="92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Oliphant v. Squamish Indian Tribe</a:t>
            </a:r>
            <a:endParaRPr dirty="0">
              <a:latin typeface="Public Sans" pitchFamily="2" charset="0"/>
            </a:endParaRPr>
          </a:p>
        </p:txBody>
      </p:sp>
      <p:sp>
        <p:nvSpPr>
          <p:cNvPr id="365" name="Google Shape;365;p35"/>
          <p:cNvSpPr txBox="1"/>
          <p:nvPr/>
        </p:nvSpPr>
        <p:spPr>
          <a:xfrm>
            <a:off x="3800660" y="3187900"/>
            <a:ext cx="1542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1987</a:t>
            </a:r>
            <a:endParaRPr sz="1800" b="1" u="sng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6" name="Google Shape;366;p35"/>
          <p:cNvSpPr txBox="1">
            <a:spLocks noGrp="1"/>
          </p:cNvSpPr>
          <p:nvPr>
            <p:ph type="subTitle" idx="4294967295"/>
          </p:nvPr>
        </p:nvSpPr>
        <p:spPr>
          <a:xfrm>
            <a:off x="3800662" y="3576700"/>
            <a:ext cx="1542900" cy="92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California v. Cabazon Band</a:t>
            </a:r>
            <a:endParaRPr dirty="0">
              <a:latin typeface="Public Sans" pitchFamily="2" charset="0"/>
            </a:endParaRPr>
          </a:p>
        </p:txBody>
      </p:sp>
      <p:sp>
        <p:nvSpPr>
          <p:cNvPr id="367" name="Google Shape;367;p35"/>
          <p:cNvSpPr txBox="1"/>
          <p:nvPr/>
        </p:nvSpPr>
        <p:spPr>
          <a:xfrm>
            <a:off x="5343440" y="3187900"/>
            <a:ext cx="1542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1996</a:t>
            </a:r>
            <a:endParaRPr sz="1800" b="1" u="sng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8" name="Google Shape;368;p35"/>
          <p:cNvSpPr txBox="1">
            <a:spLocks noGrp="1"/>
          </p:cNvSpPr>
          <p:nvPr>
            <p:ph type="subTitle" idx="4294967295"/>
          </p:nvPr>
        </p:nvSpPr>
        <p:spPr>
          <a:xfrm>
            <a:off x="5343444" y="3576700"/>
            <a:ext cx="1542900" cy="92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Seminole Tribe v. Florida</a:t>
            </a:r>
            <a:endParaRPr dirty="0">
              <a:latin typeface="Public Sans" pitchFamily="2" charset="0"/>
            </a:endParaRPr>
          </a:p>
        </p:txBody>
      </p:sp>
      <p:sp>
        <p:nvSpPr>
          <p:cNvPr id="369" name="Google Shape;369;p35"/>
          <p:cNvSpPr txBox="1"/>
          <p:nvPr/>
        </p:nvSpPr>
        <p:spPr>
          <a:xfrm>
            <a:off x="6886220" y="3187900"/>
            <a:ext cx="1542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2016</a:t>
            </a:r>
            <a:endParaRPr sz="1800" b="1" u="sng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0" name="Google Shape;370;p35"/>
          <p:cNvSpPr txBox="1">
            <a:spLocks noGrp="1"/>
          </p:cNvSpPr>
          <p:nvPr>
            <p:ph type="subTitle" idx="4294967295"/>
          </p:nvPr>
        </p:nvSpPr>
        <p:spPr>
          <a:xfrm>
            <a:off x="6886225" y="3576700"/>
            <a:ext cx="1542900" cy="107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Dollar General Corp. v. Mississippi Band of Choctaw</a:t>
            </a:r>
            <a:endParaRPr dirty="0">
              <a:latin typeface="Public Sans" pitchFamily="2" charset="0"/>
            </a:endParaRPr>
          </a:p>
        </p:txBody>
      </p:sp>
      <p:cxnSp>
        <p:nvCxnSpPr>
          <p:cNvPr id="371" name="Google Shape;371;p35"/>
          <p:cNvCxnSpPr>
            <a:stCxn id="340" idx="6"/>
            <a:endCxn id="341" idx="2"/>
          </p:cNvCxnSpPr>
          <p:nvPr/>
        </p:nvCxnSpPr>
        <p:spPr>
          <a:xfrm>
            <a:off x="1555850" y="1473100"/>
            <a:ext cx="140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35"/>
          <p:cNvCxnSpPr>
            <a:stCxn id="341" idx="6"/>
            <a:endCxn id="342" idx="2"/>
          </p:cNvCxnSpPr>
          <p:nvPr/>
        </p:nvCxnSpPr>
        <p:spPr>
          <a:xfrm>
            <a:off x="3098675" y="1473100"/>
            <a:ext cx="140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35"/>
          <p:cNvCxnSpPr>
            <a:stCxn id="342" idx="6"/>
            <a:endCxn id="343" idx="2"/>
          </p:cNvCxnSpPr>
          <p:nvPr/>
        </p:nvCxnSpPr>
        <p:spPr>
          <a:xfrm>
            <a:off x="4641400" y="1473100"/>
            <a:ext cx="140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35"/>
          <p:cNvCxnSpPr>
            <a:stCxn id="343" idx="6"/>
            <a:endCxn id="344" idx="2"/>
          </p:cNvCxnSpPr>
          <p:nvPr/>
        </p:nvCxnSpPr>
        <p:spPr>
          <a:xfrm>
            <a:off x="6184175" y="1473100"/>
            <a:ext cx="140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35"/>
          <p:cNvCxnSpPr>
            <a:stCxn id="345" idx="6"/>
            <a:endCxn id="346" idx="2"/>
          </p:cNvCxnSpPr>
          <p:nvPr/>
        </p:nvCxnSpPr>
        <p:spPr>
          <a:xfrm>
            <a:off x="1555850" y="3104500"/>
            <a:ext cx="140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35"/>
          <p:cNvCxnSpPr>
            <a:stCxn id="346" idx="6"/>
            <a:endCxn id="347" idx="2"/>
          </p:cNvCxnSpPr>
          <p:nvPr/>
        </p:nvCxnSpPr>
        <p:spPr>
          <a:xfrm>
            <a:off x="3098675" y="3104500"/>
            <a:ext cx="140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Google Shape;377;p35"/>
          <p:cNvCxnSpPr>
            <a:stCxn id="347" idx="6"/>
            <a:endCxn id="348" idx="2"/>
          </p:cNvCxnSpPr>
          <p:nvPr/>
        </p:nvCxnSpPr>
        <p:spPr>
          <a:xfrm>
            <a:off x="4641400" y="3104500"/>
            <a:ext cx="140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35"/>
          <p:cNvCxnSpPr>
            <a:stCxn id="348" idx="6"/>
            <a:endCxn id="349" idx="2"/>
          </p:cNvCxnSpPr>
          <p:nvPr/>
        </p:nvCxnSpPr>
        <p:spPr>
          <a:xfrm>
            <a:off x="6184175" y="3104500"/>
            <a:ext cx="1404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35"/>
          <p:cNvCxnSpPr>
            <a:stCxn id="344" idx="6"/>
            <a:endCxn id="345" idx="2"/>
          </p:cNvCxnSpPr>
          <p:nvPr/>
        </p:nvCxnSpPr>
        <p:spPr>
          <a:xfrm flipH="1">
            <a:off x="1417175" y="1473100"/>
            <a:ext cx="6309900" cy="1631400"/>
          </a:xfrm>
          <a:prstGeom prst="bentConnector5">
            <a:avLst>
              <a:gd name="adj1" fmla="val -11121"/>
              <a:gd name="adj2" fmla="val 77578"/>
              <a:gd name="adj3" fmla="val 11113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>
            <a:spLocks noGrp="1"/>
          </p:cNvSpPr>
          <p:nvPr>
            <p:ph type="title"/>
          </p:nvPr>
        </p:nvSpPr>
        <p:spPr>
          <a:xfrm>
            <a:off x="1227000" y="1563000"/>
            <a:ext cx="6690000" cy="20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Full Faith and Credit</a:t>
            </a:r>
            <a:endParaRPr dirty="0">
              <a:latin typeface="Public Sans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28 U.S. Code § 1738B</a:t>
            </a:r>
            <a:endParaRPr dirty="0">
              <a:latin typeface="Public Sans" pitchFamily="2" charset="0"/>
            </a:endParaRPr>
          </a:p>
        </p:txBody>
      </p:sp>
      <p:sp>
        <p:nvSpPr>
          <p:cNvPr id="390" name="Google Shape;390;p37"/>
          <p:cNvSpPr txBox="1">
            <a:spLocks noGrp="1"/>
          </p:cNvSpPr>
          <p:nvPr>
            <p:ph type="subTitle" idx="2"/>
          </p:nvPr>
        </p:nvSpPr>
        <p:spPr>
          <a:xfrm>
            <a:off x="715100" y="1259700"/>
            <a:ext cx="7713900" cy="21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ublic Sans" pitchFamily="2" charset="0"/>
              </a:rPr>
              <a:t>Mandates nationwide recognition: </a:t>
            </a:r>
            <a:r>
              <a:rPr lang="en" dirty="0">
                <a:latin typeface="Public Sans" pitchFamily="2" charset="0"/>
              </a:rPr>
              <a:t>Requires all states, </a:t>
            </a:r>
            <a:r>
              <a:rPr lang="en" b="1" dirty="0">
                <a:latin typeface="Public Sans" pitchFamily="2" charset="0"/>
              </a:rPr>
              <a:t>including tribal jurisdictions</a:t>
            </a:r>
            <a:r>
              <a:rPr lang="en" dirty="0">
                <a:latin typeface="Public Sans" pitchFamily="2" charset="0"/>
              </a:rPr>
              <a:t>, to recognize and enforce child support orders from other states.</a:t>
            </a:r>
            <a:endParaRPr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ublic Sans" pitchFamily="2" charset="0"/>
              </a:rPr>
              <a:t>Prohibits modifications: </a:t>
            </a:r>
            <a:r>
              <a:rPr lang="en" dirty="0">
                <a:latin typeface="Public Sans" pitchFamily="2" charset="0"/>
              </a:rPr>
              <a:t>Tribes cannot modify another state's child support order unless specific conditions are met.</a:t>
            </a:r>
            <a:endParaRPr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ublic Sans" pitchFamily="2" charset="0"/>
              </a:rPr>
              <a:t>Jurisdictional requirements:</a:t>
            </a:r>
            <a:r>
              <a:rPr lang="en" dirty="0">
                <a:latin typeface="Public Sans" pitchFamily="2" charset="0"/>
              </a:rPr>
              <a:t> Emphasizes the importance of jurisdiction, ensuring only the home state of the child or where parties consent can modify orders.</a:t>
            </a:r>
            <a:endParaRPr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ublic Sans" pitchFamily="2" charset="0"/>
              </a:rPr>
              <a:t>Ensures procedural fairness: </a:t>
            </a:r>
            <a:r>
              <a:rPr lang="en" dirty="0">
                <a:latin typeface="Public Sans" pitchFamily="2" charset="0"/>
              </a:rPr>
              <a:t>Highlights the necessity for notice and the opportunity to be heard before enforcing or modifying child support orders.</a:t>
            </a:r>
            <a:endParaRPr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UIFSA</a:t>
            </a:r>
            <a:endParaRPr dirty="0">
              <a:latin typeface="Public Sans" pitchFamily="2" charset="0"/>
            </a:endParaRPr>
          </a:p>
        </p:txBody>
      </p:sp>
      <p:sp>
        <p:nvSpPr>
          <p:cNvPr id="396" name="Google Shape;396;p38"/>
          <p:cNvSpPr txBox="1">
            <a:spLocks noGrp="1"/>
          </p:cNvSpPr>
          <p:nvPr>
            <p:ph type="subTitle" idx="2"/>
          </p:nvPr>
        </p:nvSpPr>
        <p:spPr>
          <a:xfrm>
            <a:off x="715100" y="1259700"/>
            <a:ext cx="7713900" cy="28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ublic Sans" pitchFamily="2" charset="0"/>
              </a:rPr>
              <a:t>Jurisdictional Guidelines:</a:t>
            </a:r>
            <a:r>
              <a:rPr lang="en" dirty="0">
                <a:latin typeface="Public Sans" pitchFamily="2" charset="0"/>
              </a:rPr>
              <a:t> Establishes clear guidelines for jurisdiction over child and spousal support orders across states.</a:t>
            </a:r>
            <a:endParaRPr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ublic Sans" pitchFamily="2" charset="0"/>
              </a:rPr>
              <a:t>One Order Principle: </a:t>
            </a:r>
            <a:r>
              <a:rPr lang="en" dirty="0">
                <a:latin typeface="Public Sans" pitchFamily="2" charset="0"/>
              </a:rPr>
              <a:t>Ensures only one valid child support order exists at any time, reducing conflicts between jurisdictions.</a:t>
            </a:r>
            <a:endParaRPr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ublic Sans" pitchFamily="2" charset="0"/>
              </a:rPr>
              <a:t>Continuing Exclusive Jurisdiction (CEJ): </a:t>
            </a:r>
            <a:r>
              <a:rPr lang="en" dirty="0">
                <a:latin typeface="Public Sans" pitchFamily="2" charset="0"/>
              </a:rPr>
              <a:t>Only the issuing state has the authority to modify a child support order, unless all parties have left the state.</a:t>
            </a:r>
            <a:endParaRPr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ublic Sans" pitchFamily="2" charset="0"/>
              </a:rPr>
              <a:t>Direct Enforcement: </a:t>
            </a:r>
            <a:r>
              <a:rPr lang="en" dirty="0">
                <a:latin typeface="Public Sans" pitchFamily="2" charset="0"/>
              </a:rPr>
              <a:t>Allows for direct interstate enforcement of child support orders, enhancing efficiency.</a:t>
            </a:r>
            <a:endParaRPr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ublic Sans" pitchFamily="2" charset="0"/>
              </a:rPr>
              <a:t>Interstate Cooperation:</a:t>
            </a:r>
            <a:r>
              <a:rPr lang="en" dirty="0">
                <a:latin typeface="Public Sans" pitchFamily="2" charset="0"/>
              </a:rPr>
              <a:t> Facilitates cooperation between states for enforcement and modification, respecting each state's orders.</a:t>
            </a:r>
            <a:endParaRPr dirty="0">
              <a:latin typeface="Public Sans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"/>
          <p:cNvSpPr txBox="1">
            <a:spLocks noGrp="1"/>
          </p:cNvSpPr>
          <p:nvPr>
            <p:ph type="title"/>
          </p:nvPr>
        </p:nvSpPr>
        <p:spPr>
          <a:xfrm>
            <a:off x="1227000" y="1563000"/>
            <a:ext cx="6690000" cy="20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ublic Sans" pitchFamily="2" charset="0"/>
              </a:rPr>
              <a:t>Enforcement in Tribal Court</a:t>
            </a:r>
            <a:endParaRPr dirty="0">
              <a:latin typeface="Public Sans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"/>
          <p:cNvSpPr txBox="1">
            <a:spLocks noGrp="1"/>
          </p:cNvSpPr>
          <p:nvPr>
            <p:ph type="title"/>
          </p:nvPr>
        </p:nvSpPr>
        <p:spPr>
          <a:xfrm>
            <a:off x="4187900" y="864975"/>
            <a:ext cx="3868500" cy="19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Public Sans" pitchFamily="2" charset="0"/>
              </a:rPr>
              <a:t>WHO?</a:t>
            </a:r>
            <a:endParaRPr sz="8000" dirty="0">
              <a:latin typeface="Public Sans" pitchFamily="2" charset="0"/>
            </a:endParaRPr>
          </a:p>
        </p:txBody>
      </p:sp>
      <p:sp>
        <p:nvSpPr>
          <p:cNvPr id="407" name="Google Shape;407;p40"/>
          <p:cNvSpPr txBox="1">
            <a:spLocks noGrp="1"/>
          </p:cNvSpPr>
          <p:nvPr>
            <p:ph type="subTitle" idx="1"/>
          </p:nvPr>
        </p:nvSpPr>
        <p:spPr>
          <a:xfrm>
            <a:off x="4187900" y="2851425"/>
            <a:ext cx="3868500" cy="15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dirty="0">
                <a:latin typeface="Public Sans" pitchFamily="2" charset="0"/>
              </a:rPr>
              <a:t>Members and non-members of federally recognized tribes employed by tribal entities.</a:t>
            </a:r>
            <a:endParaRPr dirty="0">
              <a:latin typeface="Public Sans" pitchFamily="2" charset="0"/>
            </a:endParaRPr>
          </a:p>
        </p:txBody>
      </p:sp>
      <p:grpSp>
        <p:nvGrpSpPr>
          <p:cNvPr id="408" name="Google Shape;408;p40"/>
          <p:cNvGrpSpPr/>
          <p:nvPr/>
        </p:nvGrpSpPr>
        <p:grpSpPr>
          <a:xfrm>
            <a:off x="1159913" y="734453"/>
            <a:ext cx="1288325" cy="1589093"/>
            <a:chOff x="3330525" y="4399275"/>
            <a:chExt cx="390650" cy="481850"/>
          </a:xfrm>
        </p:grpSpPr>
        <p:sp>
          <p:nvSpPr>
            <p:cNvPr id="409" name="Google Shape;409;p40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16" name="Google Shape;416;p40"/>
          <p:cNvGrpSpPr/>
          <p:nvPr/>
        </p:nvGrpSpPr>
        <p:grpSpPr>
          <a:xfrm>
            <a:off x="1261966" y="2820019"/>
            <a:ext cx="1186255" cy="1589011"/>
            <a:chOff x="3938800" y="4399275"/>
            <a:chExt cx="359700" cy="481825"/>
          </a:xfrm>
        </p:grpSpPr>
        <p:sp>
          <p:nvSpPr>
            <p:cNvPr id="417" name="Google Shape;417;p40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nstitution and Early Republic - History - 8th grade by Slidesgo">
  <a:themeElements>
    <a:clrScheme name="Simple Light">
      <a:dk1>
        <a:srgbClr val="265158"/>
      </a:dk1>
      <a:lt1>
        <a:srgbClr val="E04B4F"/>
      </a:lt1>
      <a:dk2>
        <a:srgbClr val="D46455"/>
      </a:dk2>
      <a:lt2>
        <a:srgbClr val="F4F1E7"/>
      </a:lt2>
      <a:accent1>
        <a:srgbClr val="EAD9B5"/>
      </a:accent1>
      <a:accent2>
        <a:srgbClr val="CEB77D"/>
      </a:accent2>
      <a:accent3>
        <a:srgbClr val="548693"/>
      </a:accent3>
      <a:accent4>
        <a:srgbClr val="FFFFFF"/>
      </a:accent4>
      <a:accent5>
        <a:srgbClr val="FFFFFF"/>
      </a:accent5>
      <a:accent6>
        <a:srgbClr val="FFFFFF"/>
      </a:accent6>
      <a:hlink>
        <a:srgbClr val="D464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480</Words>
  <Application>Microsoft Office PowerPoint</Application>
  <PresentationFormat>On-screen Show (16:9)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Roboto Condensed</vt:lpstr>
      <vt:lpstr>Arial</vt:lpstr>
      <vt:lpstr>Public Sans</vt:lpstr>
      <vt:lpstr>Constitution and Early Republic - History - 8th grade by Slidesgo</vt:lpstr>
      <vt:lpstr>PowerPoint Presentation</vt:lpstr>
      <vt:lpstr>A Brief History of Tribal Sovereignty</vt:lpstr>
      <vt:lpstr>PowerPoint Presentation</vt:lpstr>
      <vt:lpstr>Key events in Tribal Sovereignty</vt:lpstr>
      <vt:lpstr>Full Faith and Credit</vt:lpstr>
      <vt:lpstr>28 U.S. Code § 1738B</vt:lpstr>
      <vt:lpstr>UIFSA</vt:lpstr>
      <vt:lpstr>Enforcement in Tribal Court</vt:lpstr>
      <vt:lpstr>WHO?</vt:lpstr>
      <vt:lpstr>Tribal Court Procedure</vt:lpstr>
      <vt:lpstr>Proceeding in Coushatta Tribal Court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Lebaron</dc:creator>
  <cp:lastModifiedBy>Jana Lebaron</cp:lastModifiedBy>
  <cp:revision>1</cp:revision>
  <dcterms:modified xsi:type="dcterms:W3CDTF">2024-04-17T13:46:52Z</dcterms:modified>
</cp:coreProperties>
</file>