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9" r:id="rId4"/>
    <p:sldMasterId id="2147483703" r:id="rId5"/>
  </p:sldMasterIdLst>
  <p:notesMasterIdLst>
    <p:notesMasterId r:id="rId15"/>
  </p:notesMasterIdLst>
  <p:handoutMasterIdLst>
    <p:handoutMasterId r:id="rId16"/>
  </p:handoutMasterIdLst>
  <p:sldIdLst>
    <p:sldId id="256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400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618DE9-45F2-49BA-82B2-97EF5329CD95}" v="25" dt="2023-11-13T21:48:29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473" autoAdjust="0"/>
  </p:normalViewPr>
  <p:slideViewPr>
    <p:cSldViewPr snapToGrid="0">
      <p:cViewPr varScale="1">
        <p:scale>
          <a:sx n="84" d="100"/>
          <a:sy n="84" d="100"/>
        </p:scale>
        <p:origin x="370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A4C807-3A35-B17B-197D-5B3E5C7807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3D4488-E8F1-E4B8-3961-77DF71D16F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478E-5D8C-46C4-AB22-022C786B593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64CE61-5468-C397-31A5-ECED205CF9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5190CA-F150-AB62-2FB3-EAB4952769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10D46-B2DC-498C-AD43-2A1A9A3C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518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681D5-36F2-4FDD-9A8E-EF3558C73A4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5720E-D24A-41A4-A962-9B61B85E2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727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5720E-D24A-41A4-A962-9B61B85E2F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25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AEED48-E166-A6C4-F5D3-302F3B62EF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B257ACF-42A7-AB91-9E8E-87F590F7B3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4BBA935-C5D8-826C-611A-494FB8DEB3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61EE4B-10E4-10A6-603C-A01919C141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5720E-D24A-41A4-A962-9B61B85E2F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84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6D8B6E-9F0B-50FB-2500-9DF6C78840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424AC94-8D53-3D85-88D3-B22474D42D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A23265B-8340-9A31-CD78-A583ABD2D1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EDB19-8D13-3FC3-F0F5-1D7AC6CED5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5720E-D24A-41A4-A962-9B61B85E2F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09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D36C60-2F5C-345C-E1EC-7CE222674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428AA43-E414-0216-23D7-C2E94325B8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72C8BF1-9C77-474A-1F7A-A9DC748388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B5599-BD12-7BFA-1F7E-24D187DA5D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5720E-D24A-41A4-A962-9B61B85E2F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1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500B39-6180-0EC2-27C6-185B016452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E07805D-BD1F-5DFF-59B1-9060C46B74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E37677-99E4-5524-80E2-37C5E6E6B1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2C2FFA-8745-836D-B919-38A3C6FFA3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5720E-D24A-41A4-A962-9B61B85E2F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34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CE73D-5251-043A-5650-2091533BA9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746DD16-1E3D-FA71-BD61-3BC0236EC5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725FC7-8F86-6AAB-A499-34307E383C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B9E3-4C71-1942-B232-FBED227EAA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5720E-D24A-41A4-A962-9B61B85E2F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85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6EF601-6451-812B-F544-FAB4F185D9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7E1DE2D-B359-B24D-15A5-D48BB4B3B5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25BE62-88F3-9B2E-54C0-BA45DB2075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2916B-196A-41CA-6103-C6427E7213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5720E-D24A-41A4-A962-9B61B85E2F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76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BEADD2-301E-20CB-76C2-CC3C511073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5B51378-CDE2-099C-CD67-2E193C8005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5370BB2-C752-2FD1-5C83-32D153ECCC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308DE-25DD-A5CC-0886-35CFF6074D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5720E-D24A-41A4-A962-9B61B85E2F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91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5C9BCC-88BD-C768-0A76-4095B3FDC3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A779471-04F9-C55F-3E88-D8938A8A92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41BFF3B-882C-7783-815A-9C87C5181F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9D9E2B-904F-214B-B0A1-BA59358D50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5720E-D24A-41A4-A962-9B61B85E2F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8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s://bit.ly/3A1uf1Q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1320" y="2137372"/>
            <a:ext cx="5812000" cy="192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6000"/>
            </a:lvl1pPr>
            <a:lvl2pPr lvl="1" algn="ctr">
              <a:spcBef>
                <a:spcPts val="267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1320" y="4061739"/>
            <a:ext cx="58120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867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0649967" y="6024640"/>
            <a:ext cx="1177175" cy="923696"/>
          </a:xfrm>
          <a:custGeom>
            <a:avLst/>
            <a:gdLst/>
            <a:ahLst/>
            <a:cxnLst/>
            <a:rect l="l" t="t" r="r" b="b"/>
            <a:pathLst>
              <a:path w="27547" h="65650" extrusionOk="0">
                <a:moveTo>
                  <a:pt x="0" y="1"/>
                </a:moveTo>
                <a:lnTo>
                  <a:pt x="0" y="65650"/>
                </a:lnTo>
                <a:lnTo>
                  <a:pt x="27547" y="65650"/>
                </a:lnTo>
                <a:lnTo>
                  <a:pt x="2754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>
            <a:off x="5318200" y="-36667"/>
            <a:ext cx="3290083" cy="619465"/>
          </a:xfrm>
          <a:custGeom>
            <a:avLst/>
            <a:gdLst/>
            <a:ahLst/>
            <a:cxnLst/>
            <a:rect l="l" t="t" r="r" b="b"/>
            <a:pathLst>
              <a:path w="76991" h="38903" extrusionOk="0">
                <a:moveTo>
                  <a:pt x="0" y="1"/>
                </a:moveTo>
                <a:lnTo>
                  <a:pt x="0" y="38902"/>
                </a:lnTo>
                <a:lnTo>
                  <a:pt x="76991" y="38902"/>
                </a:lnTo>
                <a:lnTo>
                  <a:pt x="7699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>
            <a:off x="-23597" y="592567"/>
            <a:ext cx="852577" cy="3579045"/>
          </a:xfrm>
          <a:custGeom>
            <a:avLst/>
            <a:gdLst/>
            <a:ahLst/>
            <a:cxnLst/>
            <a:rect l="l" t="t" r="r" b="b"/>
            <a:pathLst>
              <a:path w="34837" h="83753" extrusionOk="0">
                <a:moveTo>
                  <a:pt x="0" y="0"/>
                </a:moveTo>
                <a:lnTo>
                  <a:pt x="0" y="83752"/>
                </a:lnTo>
                <a:lnTo>
                  <a:pt x="34836" y="83752"/>
                </a:lnTo>
                <a:lnTo>
                  <a:pt x="34836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4" name="Google Shape;14;p2"/>
          <p:cNvGrpSpPr/>
          <p:nvPr/>
        </p:nvGrpSpPr>
        <p:grpSpPr>
          <a:xfrm>
            <a:off x="11483470" y="204246"/>
            <a:ext cx="540149" cy="2660364"/>
            <a:chOff x="8522291" y="153184"/>
            <a:chExt cx="405112" cy="1995273"/>
          </a:xfrm>
        </p:grpSpPr>
        <p:sp>
          <p:nvSpPr>
            <p:cNvPr id="15" name="Google Shape;15;p2"/>
            <p:cNvSpPr/>
            <p:nvPr/>
          </p:nvSpPr>
          <p:spPr>
            <a:xfrm>
              <a:off x="8522291" y="153184"/>
              <a:ext cx="98810" cy="98778"/>
            </a:xfrm>
            <a:custGeom>
              <a:avLst/>
              <a:gdLst/>
              <a:ahLst/>
              <a:cxnLst/>
              <a:rect l="l" t="t" r="r" b="b"/>
              <a:pathLst>
                <a:path w="3083" h="3082" extrusionOk="0">
                  <a:moveTo>
                    <a:pt x="1" y="1"/>
                  </a:moveTo>
                  <a:lnTo>
                    <a:pt x="1" y="3082"/>
                  </a:lnTo>
                  <a:lnTo>
                    <a:pt x="3082" y="3082"/>
                  </a:lnTo>
                  <a:lnTo>
                    <a:pt x="308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522291" y="532207"/>
              <a:ext cx="98810" cy="99259"/>
            </a:xfrm>
            <a:custGeom>
              <a:avLst/>
              <a:gdLst/>
              <a:ahLst/>
              <a:cxnLst/>
              <a:rect l="l" t="t" r="r" b="b"/>
              <a:pathLst>
                <a:path w="3083" h="3097" extrusionOk="0">
                  <a:moveTo>
                    <a:pt x="1" y="1"/>
                  </a:moveTo>
                  <a:lnTo>
                    <a:pt x="1" y="3096"/>
                  </a:lnTo>
                  <a:lnTo>
                    <a:pt x="3082" y="3096"/>
                  </a:lnTo>
                  <a:lnTo>
                    <a:pt x="308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522291" y="911679"/>
              <a:ext cx="98810" cy="98810"/>
            </a:xfrm>
            <a:custGeom>
              <a:avLst/>
              <a:gdLst/>
              <a:ahLst/>
              <a:cxnLst/>
              <a:rect l="l" t="t" r="r" b="b"/>
              <a:pathLst>
                <a:path w="3083" h="3083" extrusionOk="0">
                  <a:moveTo>
                    <a:pt x="1" y="1"/>
                  </a:moveTo>
                  <a:lnTo>
                    <a:pt x="1" y="3082"/>
                  </a:lnTo>
                  <a:lnTo>
                    <a:pt x="3082" y="3082"/>
                  </a:lnTo>
                  <a:lnTo>
                    <a:pt x="308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522291" y="1290702"/>
              <a:ext cx="98810" cy="99259"/>
            </a:xfrm>
            <a:custGeom>
              <a:avLst/>
              <a:gdLst/>
              <a:ahLst/>
              <a:cxnLst/>
              <a:rect l="l" t="t" r="r" b="b"/>
              <a:pathLst>
                <a:path w="3083" h="3097" extrusionOk="0">
                  <a:moveTo>
                    <a:pt x="1" y="1"/>
                  </a:moveTo>
                  <a:lnTo>
                    <a:pt x="1" y="3096"/>
                  </a:lnTo>
                  <a:lnTo>
                    <a:pt x="3082" y="3096"/>
                  </a:lnTo>
                  <a:lnTo>
                    <a:pt x="308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522291" y="1670174"/>
              <a:ext cx="98810" cy="98810"/>
            </a:xfrm>
            <a:custGeom>
              <a:avLst/>
              <a:gdLst/>
              <a:ahLst/>
              <a:cxnLst/>
              <a:rect l="l" t="t" r="r" b="b"/>
              <a:pathLst>
                <a:path w="3083" h="3083" extrusionOk="0">
                  <a:moveTo>
                    <a:pt x="1" y="1"/>
                  </a:moveTo>
                  <a:lnTo>
                    <a:pt x="1" y="3082"/>
                  </a:lnTo>
                  <a:lnTo>
                    <a:pt x="3082" y="3082"/>
                  </a:lnTo>
                  <a:lnTo>
                    <a:pt x="308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522291" y="2049198"/>
              <a:ext cx="98810" cy="99259"/>
            </a:xfrm>
            <a:custGeom>
              <a:avLst/>
              <a:gdLst/>
              <a:ahLst/>
              <a:cxnLst/>
              <a:rect l="l" t="t" r="r" b="b"/>
              <a:pathLst>
                <a:path w="3083" h="3097" extrusionOk="0">
                  <a:moveTo>
                    <a:pt x="1" y="1"/>
                  </a:moveTo>
                  <a:lnTo>
                    <a:pt x="1" y="3097"/>
                  </a:lnTo>
                  <a:lnTo>
                    <a:pt x="3082" y="3097"/>
                  </a:lnTo>
                  <a:lnTo>
                    <a:pt x="308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828177" y="153184"/>
              <a:ext cx="99227" cy="98778"/>
            </a:xfrm>
            <a:custGeom>
              <a:avLst/>
              <a:gdLst/>
              <a:ahLst/>
              <a:cxnLst/>
              <a:rect l="l" t="t" r="r" b="b"/>
              <a:pathLst>
                <a:path w="3096" h="3082" extrusionOk="0">
                  <a:moveTo>
                    <a:pt x="0" y="1"/>
                  </a:moveTo>
                  <a:lnTo>
                    <a:pt x="0" y="3082"/>
                  </a:lnTo>
                  <a:lnTo>
                    <a:pt x="3096" y="3082"/>
                  </a:lnTo>
                  <a:lnTo>
                    <a:pt x="309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828177" y="532207"/>
              <a:ext cx="99227" cy="99259"/>
            </a:xfrm>
            <a:custGeom>
              <a:avLst/>
              <a:gdLst/>
              <a:ahLst/>
              <a:cxnLst/>
              <a:rect l="l" t="t" r="r" b="b"/>
              <a:pathLst>
                <a:path w="3096" h="3097" extrusionOk="0">
                  <a:moveTo>
                    <a:pt x="0" y="1"/>
                  </a:moveTo>
                  <a:lnTo>
                    <a:pt x="0" y="3096"/>
                  </a:lnTo>
                  <a:lnTo>
                    <a:pt x="3096" y="3096"/>
                  </a:lnTo>
                  <a:lnTo>
                    <a:pt x="309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828177" y="911679"/>
              <a:ext cx="99227" cy="98810"/>
            </a:xfrm>
            <a:custGeom>
              <a:avLst/>
              <a:gdLst/>
              <a:ahLst/>
              <a:cxnLst/>
              <a:rect l="l" t="t" r="r" b="b"/>
              <a:pathLst>
                <a:path w="3096" h="3083" extrusionOk="0">
                  <a:moveTo>
                    <a:pt x="0" y="1"/>
                  </a:moveTo>
                  <a:lnTo>
                    <a:pt x="0" y="3082"/>
                  </a:lnTo>
                  <a:lnTo>
                    <a:pt x="3096" y="3082"/>
                  </a:lnTo>
                  <a:lnTo>
                    <a:pt x="309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828177" y="1290702"/>
              <a:ext cx="99227" cy="99259"/>
            </a:xfrm>
            <a:custGeom>
              <a:avLst/>
              <a:gdLst/>
              <a:ahLst/>
              <a:cxnLst/>
              <a:rect l="l" t="t" r="r" b="b"/>
              <a:pathLst>
                <a:path w="3096" h="3097" extrusionOk="0">
                  <a:moveTo>
                    <a:pt x="0" y="1"/>
                  </a:moveTo>
                  <a:lnTo>
                    <a:pt x="0" y="3096"/>
                  </a:lnTo>
                  <a:lnTo>
                    <a:pt x="3096" y="3096"/>
                  </a:lnTo>
                  <a:lnTo>
                    <a:pt x="309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828177" y="1670174"/>
              <a:ext cx="99227" cy="98810"/>
            </a:xfrm>
            <a:custGeom>
              <a:avLst/>
              <a:gdLst/>
              <a:ahLst/>
              <a:cxnLst/>
              <a:rect l="l" t="t" r="r" b="b"/>
              <a:pathLst>
                <a:path w="3096" h="3083" extrusionOk="0">
                  <a:moveTo>
                    <a:pt x="0" y="1"/>
                  </a:moveTo>
                  <a:lnTo>
                    <a:pt x="0" y="3082"/>
                  </a:lnTo>
                  <a:lnTo>
                    <a:pt x="3096" y="3082"/>
                  </a:lnTo>
                  <a:lnTo>
                    <a:pt x="309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828177" y="2049198"/>
              <a:ext cx="99227" cy="99259"/>
            </a:xfrm>
            <a:custGeom>
              <a:avLst/>
              <a:gdLst/>
              <a:ahLst/>
              <a:cxnLst/>
              <a:rect l="l" t="t" r="r" b="b"/>
              <a:pathLst>
                <a:path w="3096" h="3097" extrusionOk="0">
                  <a:moveTo>
                    <a:pt x="0" y="1"/>
                  </a:moveTo>
                  <a:lnTo>
                    <a:pt x="0" y="3097"/>
                  </a:lnTo>
                  <a:lnTo>
                    <a:pt x="3096" y="3097"/>
                  </a:lnTo>
                  <a:lnTo>
                    <a:pt x="309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7" name="Google Shape;27;p2"/>
          <p:cNvSpPr/>
          <p:nvPr/>
        </p:nvSpPr>
        <p:spPr>
          <a:xfrm>
            <a:off x="2698104" y="6024645"/>
            <a:ext cx="132345" cy="132303"/>
          </a:xfrm>
          <a:custGeom>
            <a:avLst/>
            <a:gdLst/>
            <a:ahLst/>
            <a:cxnLst/>
            <a:rect l="l" t="t" r="r" b="b"/>
            <a:pathLst>
              <a:path w="3097" h="3096" extrusionOk="0">
                <a:moveTo>
                  <a:pt x="1" y="0"/>
                </a:moveTo>
                <a:lnTo>
                  <a:pt x="1" y="3096"/>
                </a:lnTo>
                <a:lnTo>
                  <a:pt x="3096" y="3096"/>
                </a:lnTo>
                <a:lnTo>
                  <a:pt x="309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2"/>
          <p:cNvSpPr/>
          <p:nvPr/>
        </p:nvSpPr>
        <p:spPr>
          <a:xfrm>
            <a:off x="2192141" y="6024645"/>
            <a:ext cx="132303" cy="132303"/>
          </a:xfrm>
          <a:custGeom>
            <a:avLst/>
            <a:gdLst/>
            <a:ahLst/>
            <a:cxnLst/>
            <a:rect l="l" t="t" r="r" b="b"/>
            <a:pathLst>
              <a:path w="3096" h="3096" extrusionOk="0">
                <a:moveTo>
                  <a:pt x="0" y="0"/>
                </a:moveTo>
                <a:lnTo>
                  <a:pt x="0" y="3096"/>
                </a:lnTo>
                <a:lnTo>
                  <a:pt x="3096" y="3096"/>
                </a:lnTo>
                <a:lnTo>
                  <a:pt x="309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2"/>
          <p:cNvSpPr/>
          <p:nvPr/>
        </p:nvSpPr>
        <p:spPr>
          <a:xfrm>
            <a:off x="1686776" y="6024645"/>
            <a:ext cx="132303" cy="132303"/>
          </a:xfrm>
          <a:custGeom>
            <a:avLst/>
            <a:gdLst/>
            <a:ahLst/>
            <a:cxnLst/>
            <a:rect l="l" t="t" r="r" b="b"/>
            <a:pathLst>
              <a:path w="3096" h="3096" extrusionOk="0">
                <a:moveTo>
                  <a:pt x="0" y="0"/>
                </a:moveTo>
                <a:lnTo>
                  <a:pt x="0" y="3096"/>
                </a:lnTo>
                <a:lnTo>
                  <a:pt x="3096" y="3096"/>
                </a:lnTo>
                <a:lnTo>
                  <a:pt x="309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" name="Google Shape;30;p2"/>
          <p:cNvSpPr/>
          <p:nvPr/>
        </p:nvSpPr>
        <p:spPr>
          <a:xfrm>
            <a:off x="1180814" y="6024645"/>
            <a:ext cx="132303" cy="132303"/>
          </a:xfrm>
          <a:custGeom>
            <a:avLst/>
            <a:gdLst/>
            <a:ahLst/>
            <a:cxnLst/>
            <a:rect l="l" t="t" r="r" b="b"/>
            <a:pathLst>
              <a:path w="3096" h="3096" extrusionOk="0">
                <a:moveTo>
                  <a:pt x="0" y="0"/>
                </a:moveTo>
                <a:lnTo>
                  <a:pt x="0" y="3096"/>
                </a:lnTo>
                <a:lnTo>
                  <a:pt x="3096" y="3096"/>
                </a:lnTo>
                <a:lnTo>
                  <a:pt x="309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" name="Google Shape;31;p2"/>
          <p:cNvSpPr/>
          <p:nvPr/>
        </p:nvSpPr>
        <p:spPr>
          <a:xfrm>
            <a:off x="675449" y="6024645"/>
            <a:ext cx="132303" cy="132303"/>
          </a:xfrm>
          <a:custGeom>
            <a:avLst/>
            <a:gdLst/>
            <a:ahLst/>
            <a:cxnLst/>
            <a:rect l="l" t="t" r="r" b="b"/>
            <a:pathLst>
              <a:path w="3096" h="3096" extrusionOk="0">
                <a:moveTo>
                  <a:pt x="0" y="0"/>
                </a:moveTo>
                <a:lnTo>
                  <a:pt x="0" y="3096"/>
                </a:lnTo>
                <a:lnTo>
                  <a:pt x="3096" y="3096"/>
                </a:lnTo>
                <a:lnTo>
                  <a:pt x="309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" name="Google Shape;32;p2"/>
          <p:cNvSpPr/>
          <p:nvPr/>
        </p:nvSpPr>
        <p:spPr>
          <a:xfrm>
            <a:off x="169444" y="6024645"/>
            <a:ext cx="132345" cy="132303"/>
          </a:xfrm>
          <a:custGeom>
            <a:avLst/>
            <a:gdLst/>
            <a:ahLst/>
            <a:cxnLst/>
            <a:rect l="l" t="t" r="r" b="b"/>
            <a:pathLst>
              <a:path w="3097" h="3096" extrusionOk="0">
                <a:moveTo>
                  <a:pt x="1" y="0"/>
                </a:moveTo>
                <a:lnTo>
                  <a:pt x="1" y="3096"/>
                </a:lnTo>
                <a:lnTo>
                  <a:pt x="3096" y="3096"/>
                </a:lnTo>
                <a:lnTo>
                  <a:pt x="309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Google Shape;33;p2"/>
          <p:cNvSpPr/>
          <p:nvPr/>
        </p:nvSpPr>
        <p:spPr>
          <a:xfrm>
            <a:off x="2698104" y="6433048"/>
            <a:ext cx="132345" cy="132345"/>
          </a:xfrm>
          <a:custGeom>
            <a:avLst/>
            <a:gdLst/>
            <a:ahLst/>
            <a:cxnLst/>
            <a:rect l="l" t="t" r="r" b="b"/>
            <a:pathLst>
              <a:path w="3097" h="3097" extrusionOk="0">
                <a:moveTo>
                  <a:pt x="1" y="1"/>
                </a:moveTo>
                <a:lnTo>
                  <a:pt x="1" y="3096"/>
                </a:lnTo>
                <a:lnTo>
                  <a:pt x="3096" y="3096"/>
                </a:lnTo>
                <a:lnTo>
                  <a:pt x="309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2"/>
          <p:cNvSpPr/>
          <p:nvPr/>
        </p:nvSpPr>
        <p:spPr>
          <a:xfrm>
            <a:off x="2192141" y="6433048"/>
            <a:ext cx="132303" cy="132345"/>
          </a:xfrm>
          <a:custGeom>
            <a:avLst/>
            <a:gdLst/>
            <a:ahLst/>
            <a:cxnLst/>
            <a:rect l="l" t="t" r="r" b="b"/>
            <a:pathLst>
              <a:path w="3096" h="3097" extrusionOk="0">
                <a:moveTo>
                  <a:pt x="0" y="1"/>
                </a:moveTo>
                <a:lnTo>
                  <a:pt x="0" y="3096"/>
                </a:lnTo>
                <a:lnTo>
                  <a:pt x="3096" y="3096"/>
                </a:lnTo>
                <a:lnTo>
                  <a:pt x="309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2"/>
          <p:cNvSpPr/>
          <p:nvPr/>
        </p:nvSpPr>
        <p:spPr>
          <a:xfrm>
            <a:off x="1686776" y="6433048"/>
            <a:ext cx="132303" cy="132345"/>
          </a:xfrm>
          <a:custGeom>
            <a:avLst/>
            <a:gdLst/>
            <a:ahLst/>
            <a:cxnLst/>
            <a:rect l="l" t="t" r="r" b="b"/>
            <a:pathLst>
              <a:path w="3096" h="3097" extrusionOk="0">
                <a:moveTo>
                  <a:pt x="0" y="1"/>
                </a:moveTo>
                <a:lnTo>
                  <a:pt x="0" y="3096"/>
                </a:lnTo>
                <a:lnTo>
                  <a:pt x="3096" y="3096"/>
                </a:lnTo>
                <a:lnTo>
                  <a:pt x="309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2"/>
          <p:cNvSpPr/>
          <p:nvPr/>
        </p:nvSpPr>
        <p:spPr>
          <a:xfrm>
            <a:off x="1180814" y="6433048"/>
            <a:ext cx="132303" cy="132345"/>
          </a:xfrm>
          <a:custGeom>
            <a:avLst/>
            <a:gdLst/>
            <a:ahLst/>
            <a:cxnLst/>
            <a:rect l="l" t="t" r="r" b="b"/>
            <a:pathLst>
              <a:path w="3096" h="3097" extrusionOk="0">
                <a:moveTo>
                  <a:pt x="0" y="1"/>
                </a:moveTo>
                <a:lnTo>
                  <a:pt x="0" y="3096"/>
                </a:lnTo>
                <a:lnTo>
                  <a:pt x="3096" y="3096"/>
                </a:lnTo>
                <a:lnTo>
                  <a:pt x="309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2"/>
          <p:cNvSpPr/>
          <p:nvPr/>
        </p:nvSpPr>
        <p:spPr>
          <a:xfrm>
            <a:off x="675449" y="6433048"/>
            <a:ext cx="132303" cy="132345"/>
          </a:xfrm>
          <a:custGeom>
            <a:avLst/>
            <a:gdLst/>
            <a:ahLst/>
            <a:cxnLst/>
            <a:rect l="l" t="t" r="r" b="b"/>
            <a:pathLst>
              <a:path w="3096" h="3097" extrusionOk="0">
                <a:moveTo>
                  <a:pt x="0" y="1"/>
                </a:moveTo>
                <a:lnTo>
                  <a:pt x="0" y="3096"/>
                </a:lnTo>
                <a:lnTo>
                  <a:pt x="3096" y="3096"/>
                </a:lnTo>
                <a:lnTo>
                  <a:pt x="309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2"/>
          <p:cNvSpPr/>
          <p:nvPr/>
        </p:nvSpPr>
        <p:spPr>
          <a:xfrm>
            <a:off x="169444" y="6433048"/>
            <a:ext cx="132345" cy="132345"/>
          </a:xfrm>
          <a:custGeom>
            <a:avLst/>
            <a:gdLst/>
            <a:ahLst/>
            <a:cxnLst/>
            <a:rect l="l" t="t" r="r" b="b"/>
            <a:pathLst>
              <a:path w="3097" h="3097" extrusionOk="0">
                <a:moveTo>
                  <a:pt x="1" y="1"/>
                </a:moveTo>
                <a:lnTo>
                  <a:pt x="1" y="3096"/>
                </a:lnTo>
                <a:lnTo>
                  <a:pt x="3096" y="3096"/>
                </a:lnTo>
                <a:lnTo>
                  <a:pt x="309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" name="Google Shape;39;p2"/>
          <p:cNvSpPr/>
          <p:nvPr/>
        </p:nvSpPr>
        <p:spPr>
          <a:xfrm>
            <a:off x="6" y="6298381"/>
            <a:ext cx="5196929" cy="1119272"/>
          </a:xfrm>
          <a:custGeom>
            <a:avLst/>
            <a:gdLst/>
            <a:ahLst/>
            <a:cxnLst/>
            <a:rect l="l" t="t" r="r" b="b"/>
            <a:pathLst>
              <a:path w="121613" h="26192" fill="none" extrusionOk="0">
                <a:moveTo>
                  <a:pt x="0" y="1"/>
                </a:moveTo>
                <a:lnTo>
                  <a:pt x="121612" y="1"/>
                </a:lnTo>
                <a:lnTo>
                  <a:pt x="121612" y="26192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1426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" name="Google Shape;40;p2"/>
          <p:cNvSpPr/>
          <p:nvPr/>
        </p:nvSpPr>
        <p:spPr>
          <a:xfrm>
            <a:off x="11363071" y="23"/>
            <a:ext cx="2229996" cy="4161843"/>
          </a:xfrm>
          <a:custGeom>
            <a:avLst/>
            <a:gdLst/>
            <a:ahLst/>
            <a:cxnLst/>
            <a:rect l="l" t="t" r="r" b="b"/>
            <a:pathLst>
              <a:path w="52184" h="97391" fill="none" extrusionOk="0">
                <a:moveTo>
                  <a:pt x="1" y="1"/>
                </a:moveTo>
                <a:lnTo>
                  <a:pt x="1" y="97390"/>
                </a:lnTo>
                <a:lnTo>
                  <a:pt x="52184" y="97390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1426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2"/>
          <p:cNvSpPr/>
          <p:nvPr/>
        </p:nvSpPr>
        <p:spPr>
          <a:xfrm>
            <a:off x="6" y="-331043"/>
            <a:ext cx="3095004" cy="923596"/>
          </a:xfrm>
          <a:custGeom>
            <a:avLst/>
            <a:gdLst/>
            <a:ahLst/>
            <a:cxnLst/>
            <a:rect l="l" t="t" r="r" b="b"/>
            <a:pathLst>
              <a:path w="72426" h="21613" fill="none" extrusionOk="0">
                <a:moveTo>
                  <a:pt x="0" y="21613"/>
                </a:moveTo>
                <a:lnTo>
                  <a:pt x="72425" y="21613"/>
                </a:lnTo>
                <a:lnTo>
                  <a:pt x="72425" y="1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1426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8270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Google Shape;1017;p24"/>
          <p:cNvSpPr txBox="1">
            <a:spLocks noGrp="1"/>
          </p:cNvSpPr>
          <p:nvPr>
            <p:ph type="subTitle" idx="1"/>
          </p:nvPr>
        </p:nvSpPr>
        <p:spPr>
          <a:xfrm>
            <a:off x="1114767" y="3589100"/>
            <a:ext cx="2805600" cy="70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18" name="Google Shape;1018;p24"/>
          <p:cNvSpPr txBox="1">
            <a:spLocks noGrp="1"/>
          </p:cNvSpPr>
          <p:nvPr>
            <p:ph type="subTitle" idx="2"/>
          </p:nvPr>
        </p:nvSpPr>
        <p:spPr>
          <a:xfrm>
            <a:off x="1114767" y="4296300"/>
            <a:ext cx="2805600" cy="10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19" name="Google Shape;1019;p24"/>
          <p:cNvSpPr txBox="1">
            <a:spLocks noGrp="1"/>
          </p:cNvSpPr>
          <p:nvPr>
            <p:ph type="subTitle" idx="3"/>
          </p:nvPr>
        </p:nvSpPr>
        <p:spPr>
          <a:xfrm>
            <a:off x="4693200" y="4296300"/>
            <a:ext cx="2805600" cy="10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20" name="Google Shape;1020;p24"/>
          <p:cNvSpPr txBox="1">
            <a:spLocks noGrp="1"/>
          </p:cNvSpPr>
          <p:nvPr>
            <p:ph type="subTitle" idx="4"/>
          </p:nvPr>
        </p:nvSpPr>
        <p:spPr>
          <a:xfrm>
            <a:off x="8271600" y="4296300"/>
            <a:ext cx="2805600" cy="10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21" name="Google Shape;1021;p24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22" name="Google Shape;1022;p24"/>
          <p:cNvSpPr txBox="1">
            <a:spLocks noGrp="1"/>
          </p:cNvSpPr>
          <p:nvPr>
            <p:ph type="subTitle" idx="5"/>
          </p:nvPr>
        </p:nvSpPr>
        <p:spPr>
          <a:xfrm>
            <a:off x="4693200" y="3589100"/>
            <a:ext cx="2805600" cy="70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23" name="Google Shape;1023;p24"/>
          <p:cNvSpPr txBox="1">
            <a:spLocks noGrp="1"/>
          </p:cNvSpPr>
          <p:nvPr>
            <p:ph type="subTitle" idx="6"/>
          </p:nvPr>
        </p:nvSpPr>
        <p:spPr>
          <a:xfrm>
            <a:off x="8271600" y="3589100"/>
            <a:ext cx="2805600" cy="70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24" name="Google Shape;1024;p24"/>
          <p:cNvSpPr/>
          <p:nvPr/>
        </p:nvSpPr>
        <p:spPr>
          <a:xfrm flipH="1">
            <a:off x="11241455" y="6144667"/>
            <a:ext cx="953421" cy="712964"/>
          </a:xfrm>
          <a:custGeom>
            <a:avLst/>
            <a:gdLst/>
            <a:ahLst/>
            <a:cxnLst/>
            <a:rect l="l" t="t" r="r" b="b"/>
            <a:pathLst>
              <a:path w="54357" h="47925" extrusionOk="0">
                <a:moveTo>
                  <a:pt x="0" y="0"/>
                </a:moveTo>
                <a:lnTo>
                  <a:pt x="0" y="47924"/>
                </a:lnTo>
                <a:lnTo>
                  <a:pt x="54356" y="47924"/>
                </a:lnTo>
                <a:lnTo>
                  <a:pt x="5435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5" name="Google Shape;1025;p24"/>
          <p:cNvSpPr/>
          <p:nvPr/>
        </p:nvSpPr>
        <p:spPr>
          <a:xfrm flipH="1">
            <a:off x="8225359" y="-83873"/>
            <a:ext cx="3969541" cy="684693"/>
          </a:xfrm>
          <a:custGeom>
            <a:avLst/>
            <a:gdLst/>
            <a:ahLst/>
            <a:cxnLst/>
            <a:rect l="l" t="t" r="r" b="b"/>
            <a:pathLst>
              <a:path w="92949" h="28227" extrusionOk="0">
                <a:moveTo>
                  <a:pt x="0" y="1"/>
                </a:moveTo>
                <a:lnTo>
                  <a:pt x="0" y="28227"/>
                </a:lnTo>
                <a:lnTo>
                  <a:pt x="92949" y="28227"/>
                </a:lnTo>
                <a:lnTo>
                  <a:pt x="9294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6" name="Google Shape;1026;p24"/>
          <p:cNvSpPr/>
          <p:nvPr/>
        </p:nvSpPr>
        <p:spPr>
          <a:xfrm flipH="1">
            <a:off x="3245" y="1431887"/>
            <a:ext cx="805832" cy="2882188"/>
          </a:xfrm>
          <a:custGeom>
            <a:avLst/>
            <a:gdLst/>
            <a:ahLst/>
            <a:cxnLst/>
            <a:rect l="l" t="t" r="r" b="b"/>
            <a:pathLst>
              <a:path w="18869" h="67488" extrusionOk="0">
                <a:moveTo>
                  <a:pt x="0" y="0"/>
                </a:moveTo>
                <a:lnTo>
                  <a:pt x="0" y="67488"/>
                </a:lnTo>
                <a:lnTo>
                  <a:pt x="18868" y="67488"/>
                </a:lnTo>
                <a:lnTo>
                  <a:pt x="1886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7" name="Google Shape;1027;p24"/>
          <p:cNvSpPr/>
          <p:nvPr/>
        </p:nvSpPr>
        <p:spPr>
          <a:xfrm flipH="1">
            <a:off x="11580668" y="1792100"/>
            <a:ext cx="770385" cy="2534341"/>
          </a:xfrm>
          <a:custGeom>
            <a:avLst/>
            <a:gdLst/>
            <a:ahLst/>
            <a:cxnLst/>
            <a:rect l="l" t="t" r="r" b="b"/>
            <a:pathLst>
              <a:path w="18039" h="59343" fill="none" extrusionOk="0">
                <a:moveTo>
                  <a:pt x="0" y="0"/>
                </a:moveTo>
                <a:lnTo>
                  <a:pt x="18038" y="0"/>
                </a:lnTo>
                <a:lnTo>
                  <a:pt x="18038" y="59343"/>
                </a:lnTo>
                <a:lnTo>
                  <a:pt x="0" y="59343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8" name="Google Shape;1028;p24"/>
          <p:cNvSpPr/>
          <p:nvPr/>
        </p:nvSpPr>
        <p:spPr>
          <a:xfrm flipH="1">
            <a:off x="3246" y="3178871"/>
            <a:ext cx="403151" cy="3678837"/>
          </a:xfrm>
          <a:custGeom>
            <a:avLst/>
            <a:gdLst/>
            <a:ahLst/>
            <a:cxnLst/>
            <a:rect l="l" t="t" r="r" b="b"/>
            <a:pathLst>
              <a:path w="9440" h="86142" fill="none" extrusionOk="0">
                <a:moveTo>
                  <a:pt x="1" y="86142"/>
                </a:moveTo>
                <a:lnTo>
                  <a:pt x="1" y="1"/>
                </a:lnTo>
                <a:lnTo>
                  <a:pt x="9439" y="1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029" name="Google Shape;1029;p24"/>
          <p:cNvGrpSpPr/>
          <p:nvPr/>
        </p:nvGrpSpPr>
        <p:grpSpPr>
          <a:xfrm flipH="1">
            <a:off x="164077" y="-92110"/>
            <a:ext cx="1896219" cy="567700"/>
            <a:chOff x="7459810" y="1126912"/>
            <a:chExt cx="1422164" cy="425775"/>
          </a:xfrm>
        </p:grpSpPr>
        <p:sp>
          <p:nvSpPr>
            <p:cNvPr id="1030" name="Google Shape;1030;p24"/>
            <p:cNvSpPr/>
            <p:nvPr/>
          </p:nvSpPr>
          <p:spPr>
            <a:xfrm>
              <a:off x="882252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1" name="Google Shape;1031;p24"/>
            <p:cNvSpPr/>
            <p:nvPr/>
          </p:nvSpPr>
          <p:spPr>
            <a:xfrm>
              <a:off x="8595338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2" name="Google Shape;1032;p24"/>
            <p:cNvSpPr/>
            <p:nvPr/>
          </p:nvSpPr>
          <p:spPr>
            <a:xfrm>
              <a:off x="8368469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3" name="Google Shape;1033;p24"/>
            <p:cNvSpPr/>
            <p:nvPr/>
          </p:nvSpPr>
          <p:spPr>
            <a:xfrm>
              <a:off x="8141312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4" name="Google Shape;1034;p24"/>
            <p:cNvSpPr/>
            <p:nvPr/>
          </p:nvSpPr>
          <p:spPr>
            <a:xfrm>
              <a:off x="791415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5" name="Google Shape;1035;p24"/>
            <p:cNvSpPr/>
            <p:nvPr/>
          </p:nvSpPr>
          <p:spPr>
            <a:xfrm>
              <a:off x="7686967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6" name="Google Shape;1036;p24"/>
            <p:cNvSpPr/>
            <p:nvPr/>
          </p:nvSpPr>
          <p:spPr>
            <a:xfrm>
              <a:off x="7459810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7" name="Google Shape;1037;p24"/>
            <p:cNvSpPr/>
            <p:nvPr/>
          </p:nvSpPr>
          <p:spPr>
            <a:xfrm>
              <a:off x="882252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8" name="Google Shape;1038;p24"/>
            <p:cNvSpPr/>
            <p:nvPr/>
          </p:nvSpPr>
          <p:spPr>
            <a:xfrm>
              <a:off x="8595338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9" name="Google Shape;1039;p24"/>
            <p:cNvSpPr/>
            <p:nvPr/>
          </p:nvSpPr>
          <p:spPr>
            <a:xfrm>
              <a:off x="8368469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0" name="Google Shape;1040;p24"/>
            <p:cNvSpPr/>
            <p:nvPr/>
          </p:nvSpPr>
          <p:spPr>
            <a:xfrm>
              <a:off x="8141312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1" name="Google Shape;1041;p24"/>
            <p:cNvSpPr/>
            <p:nvPr/>
          </p:nvSpPr>
          <p:spPr>
            <a:xfrm>
              <a:off x="791415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2" name="Google Shape;1042;p24"/>
            <p:cNvSpPr/>
            <p:nvPr/>
          </p:nvSpPr>
          <p:spPr>
            <a:xfrm>
              <a:off x="7686967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3" name="Google Shape;1043;p24"/>
            <p:cNvSpPr/>
            <p:nvPr/>
          </p:nvSpPr>
          <p:spPr>
            <a:xfrm>
              <a:off x="7459810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4" name="Google Shape;1044;p24"/>
            <p:cNvSpPr/>
            <p:nvPr/>
          </p:nvSpPr>
          <p:spPr>
            <a:xfrm>
              <a:off x="882252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5" name="Google Shape;1045;p24"/>
            <p:cNvSpPr/>
            <p:nvPr/>
          </p:nvSpPr>
          <p:spPr>
            <a:xfrm>
              <a:off x="8595338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6" name="Google Shape;1046;p24"/>
            <p:cNvSpPr/>
            <p:nvPr/>
          </p:nvSpPr>
          <p:spPr>
            <a:xfrm>
              <a:off x="8368469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7" name="Google Shape;1047;p24"/>
            <p:cNvSpPr/>
            <p:nvPr/>
          </p:nvSpPr>
          <p:spPr>
            <a:xfrm>
              <a:off x="8141312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8" name="Google Shape;1048;p24"/>
            <p:cNvSpPr/>
            <p:nvPr/>
          </p:nvSpPr>
          <p:spPr>
            <a:xfrm>
              <a:off x="791415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9" name="Google Shape;1049;p24"/>
            <p:cNvSpPr/>
            <p:nvPr/>
          </p:nvSpPr>
          <p:spPr>
            <a:xfrm>
              <a:off x="7686967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0" name="Google Shape;1050;p24"/>
            <p:cNvSpPr/>
            <p:nvPr/>
          </p:nvSpPr>
          <p:spPr>
            <a:xfrm>
              <a:off x="7459810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051" name="Google Shape;1051;p24"/>
          <p:cNvGrpSpPr/>
          <p:nvPr/>
        </p:nvGrpSpPr>
        <p:grpSpPr>
          <a:xfrm flipH="1">
            <a:off x="11424830" y="2076314"/>
            <a:ext cx="568127" cy="1593343"/>
            <a:chOff x="268563" y="1557235"/>
            <a:chExt cx="426095" cy="1195007"/>
          </a:xfrm>
        </p:grpSpPr>
        <p:sp>
          <p:nvSpPr>
            <p:cNvPr id="1052" name="Google Shape;1052;p24"/>
            <p:cNvSpPr/>
            <p:nvPr/>
          </p:nvSpPr>
          <p:spPr>
            <a:xfrm>
              <a:off x="268563" y="1557235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3" name="Google Shape;1053;p24"/>
            <p:cNvSpPr/>
            <p:nvPr/>
          </p:nvSpPr>
          <p:spPr>
            <a:xfrm>
              <a:off x="268563" y="1784391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4" name="Google Shape;1054;p24"/>
            <p:cNvSpPr/>
            <p:nvPr/>
          </p:nvSpPr>
          <p:spPr>
            <a:xfrm>
              <a:off x="268563" y="2011548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5" name="Google Shape;1055;p24"/>
            <p:cNvSpPr/>
            <p:nvPr/>
          </p:nvSpPr>
          <p:spPr>
            <a:xfrm>
              <a:off x="268563" y="223873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6" name="Google Shape;1056;p24"/>
            <p:cNvSpPr/>
            <p:nvPr/>
          </p:nvSpPr>
          <p:spPr>
            <a:xfrm>
              <a:off x="268563" y="2465894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7" name="Google Shape;1057;p24"/>
            <p:cNvSpPr/>
            <p:nvPr/>
          </p:nvSpPr>
          <p:spPr>
            <a:xfrm>
              <a:off x="268563" y="2693050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8" name="Google Shape;1058;p24"/>
            <p:cNvSpPr/>
            <p:nvPr/>
          </p:nvSpPr>
          <p:spPr>
            <a:xfrm>
              <a:off x="452030" y="1557235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9" name="Google Shape;1059;p24"/>
            <p:cNvSpPr/>
            <p:nvPr/>
          </p:nvSpPr>
          <p:spPr>
            <a:xfrm>
              <a:off x="452030" y="1784391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0" name="Google Shape;1060;p24"/>
            <p:cNvSpPr/>
            <p:nvPr/>
          </p:nvSpPr>
          <p:spPr>
            <a:xfrm>
              <a:off x="452030" y="2011548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1" name="Google Shape;1061;p24"/>
            <p:cNvSpPr/>
            <p:nvPr/>
          </p:nvSpPr>
          <p:spPr>
            <a:xfrm>
              <a:off x="452030" y="223873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2" name="Google Shape;1062;p24"/>
            <p:cNvSpPr/>
            <p:nvPr/>
          </p:nvSpPr>
          <p:spPr>
            <a:xfrm>
              <a:off x="452030" y="2465894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3" name="Google Shape;1063;p24"/>
            <p:cNvSpPr/>
            <p:nvPr/>
          </p:nvSpPr>
          <p:spPr>
            <a:xfrm>
              <a:off x="452030" y="2693050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4" name="Google Shape;1064;p24"/>
            <p:cNvSpPr/>
            <p:nvPr/>
          </p:nvSpPr>
          <p:spPr>
            <a:xfrm>
              <a:off x="635466" y="1557235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5" name="Google Shape;1065;p24"/>
            <p:cNvSpPr/>
            <p:nvPr/>
          </p:nvSpPr>
          <p:spPr>
            <a:xfrm>
              <a:off x="635466" y="1784391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6" name="Google Shape;1066;p24"/>
            <p:cNvSpPr/>
            <p:nvPr/>
          </p:nvSpPr>
          <p:spPr>
            <a:xfrm>
              <a:off x="635466" y="2011548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7" name="Google Shape;1067;p24"/>
            <p:cNvSpPr/>
            <p:nvPr/>
          </p:nvSpPr>
          <p:spPr>
            <a:xfrm>
              <a:off x="635466" y="223873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8" name="Google Shape;1068;p24"/>
            <p:cNvSpPr/>
            <p:nvPr/>
          </p:nvSpPr>
          <p:spPr>
            <a:xfrm>
              <a:off x="635466" y="2465894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9" name="Google Shape;1069;p24"/>
            <p:cNvSpPr/>
            <p:nvPr/>
          </p:nvSpPr>
          <p:spPr>
            <a:xfrm>
              <a:off x="635466" y="2693050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070" name="Google Shape;1070;p24"/>
          <p:cNvGrpSpPr/>
          <p:nvPr/>
        </p:nvGrpSpPr>
        <p:grpSpPr>
          <a:xfrm flipH="1">
            <a:off x="-7" y="5802333"/>
            <a:ext cx="812324" cy="684673"/>
            <a:chOff x="4534959" y="3244799"/>
            <a:chExt cx="609243" cy="513505"/>
          </a:xfrm>
        </p:grpSpPr>
        <p:sp>
          <p:nvSpPr>
            <p:cNvPr id="1071" name="Google Shape;1071;p24"/>
            <p:cNvSpPr/>
            <p:nvPr/>
          </p:nvSpPr>
          <p:spPr>
            <a:xfrm>
              <a:off x="4534959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2" name="Google Shape;1072;p24"/>
            <p:cNvSpPr/>
            <p:nvPr/>
          </p:nvSpPr>
          <p:spPr>
            <a:xfrm>
              <a:off x="4534959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3" name="Google Shape;1073;p24"/>
            <p:cNvSpPr/>
            <p:nvPr/>
          </p:nvSpPr>
          <p:spPr>
            <a:xfrm>
              <a:off x="4534959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4" name="Google Shape;1074;p24"/>
            <p:cNvSpPr/>
            <p:nvPr/>
          </p:nvSpPr>
          <p:spPr>
            <a:xfrm>
              <a:off x="4718138" y="3244799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1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5" name="Google Shape;1075;p24"/>
            <p:cNvSpPr/>
            <p:nvPr/>
          </p:nvSpPr>
          <p:spPr>
            <a:xfrm>
              <a:off x="4718138" y="3471988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6" name="Google Shape;1076;p24"/>
            <p:cNvSpPr/>
            <p:nvPr/>
          </p:nvSpPr>
          <p:spPr>
            <a:xfrm>
              <a:off x="4718138" y="369885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7" name="Google Shape;1077;p24"/>
            <p:cNvSpPr/>
            <p:nvPr/>
          </p:nvSpPr>
          <p:spPr>
            <a:xfrm>
              <a:off x="4901574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8" name="Google Shape;1078;p24"/>
            <p:cNvSpPr/>
            <p:nvPr/>
          </p:nvSpPr>
          <p:spPr>
            <a:xfrm>
              <a:off x="4901574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9" name="Google Shape;1079;p24"/>
            <p:cNvSpPr/>
            <p:nvPr/>
          </p:nvSpPr>
          <p:spPr>
            <a:xfrm>
              <a:off x="4901574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0" name="Google Shape;1080;p24"/>
            <p:cNvSpPr/>
            <p:nvPr/>
          </p:nvSpPr>
          <p:spPr>
            <a:xfrm>
              <a:off x="5085010" y="3244799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1" name="Google Shape;1081;p24"/>
            <p:cNvSpPr/>
            <p:nvPr/>
          </p:nvSpPr>
          <p:spPr>
            <a:xfrm>
              <a:off x="5085010" y="3471988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2" name="Google Shape;1082;p24"/>
            <p:cNvSpPr/>
            <p:nvPr/>
          </p:nvSpPr>
          <p:spPr>
            <a:xfrm>
              <a:off x="5085010" y="369885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48" y="1856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50866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10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Google Shape;1084;p25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85" name="Google Shape;1085;p25"/>
          <p:cNvSpPr txBox="1">
            <a:spLocks noGrp="1"/>
          </p:cNvSpPr>
          <p:nvPr>
            <p:ph type="subTitle" idx="1"/>
          </p:nvPr>
        </p:nvSpPr>
        <p:spPr>
          <a:xfrm>
            <a:off x="960000" y="4269356"/>
            <a:ext cx="3115200" cy="701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86" name="Google Shape;1086;p25"/>
          <p:cNvSpPr txBox="1">
            <a:spLocks noGrp="1"/>
          </p:cNvSpPr>
          <p:nvPr>
            <p:ph type="subTitle" idx="2"/>
          </p:nvPr>
        </p:nvSpPr>
        <p:spPr>
          <a:xfrm>
            <a:off x="960000" y="4970589"/>
            <a:ext cx="3115200" cy="7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87" name="Google Shape;1087;p25"/>
          <p:cNvSpPr txBox="1">
            <a:spLocks noGrp="1"/>
          </p:cNvSpPr>
          <p:nvPr>
            <p:ph type="subTitle" idx="3"/>
          </p:nvPr>
        </p:nvSpPr>
        <p:spPr>
          <a:xfrm>
            <a:off x="4538400" y="4970589"/>
            <a:ext cx="3115200" cy="7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88" name="Google Shape;1088;p25"/>
          <p:cNvSpPr txBox="1">
            <a:spLocks noGrp="1"/>
          </p:cNvSpPr>
          <p:nvPr>
            <p:ph type="subTitle" idx="4"/>
          </p:nvPr>
        </p:nvSpPr>
        <p:spPr>
          <a:xfrm>
            <a:off x="8116800" y="4970589"/>
            <a:ext cx="3115200" cy="7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89" name="Google Shape;1089;p25"/>
          <p:cNvSpPr txBox="1">
            <a:spLocks noGrp="1"/>
          </p:cNvSpPr>
          <p:nvPr>
            <p:ph type="subTitle" idx="5"/>
          </p:nvPr>
        </p:nvSpPr>
        <p:spPr>
          <a:xfrm>
            <a:off x="4538400" y="4269356"/>
            <a:ext cx="3115200" cy="701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90" name="Google Shape;1090;p25"/>
          <p:cNvSpPr txBox="1">
            <a:spLocks noGrp="1"/>
          </p:cNvSpPr>
          <p:nvPr>
            <p:ph type="subTitle" idx="6"/>
          </p:nvPr>
        </p:nvSpPr>
        <p:spPr>
          <a:xfrm>
            <a:off x="8116800" y="4269356"/>
            <a:ext cx="3115200" cy="701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91" name="Google Shape;1091;p25"/>
          <p:cNvSpPr>
            <a:spLocks noGrp="1"/>
          </p:cNvSpPr>
          <p:nvPr>
            <p:ph type="pic" idx="7"/>
          </p:nvPr>
        </p:nvSpPr>
        <p:spPr>
          <a:xfrm>
            <a:off x="1397600" y="2027851"/>
            <a:ext cx="2240000" cy="2240000"/>
          </a:xfrm>
          <a:prstGeom prst="rect">
            <a:avLst/>
          </a:prstGeom>
          <a:noFill/>
          <a:ln>
            <a:noFill/>
          </a:ln>
        </p:spPr>
      </p:sp>
      <p:sp>
        <p:nvSpPr>
          <p:cNvPr id="1092" name="Google Shape;1092;p25"/>
          <p:cNvSpPr>
            <a:spLocks noGrp="1"/>
          </p:cNvSpPr>
          <p:nvPr>
            <p:ph type="pic" idx="8"/>
          </p:nvPr>
        </p:nvSpPr>
        <p:spPr>
          <a:xfrm>
            <a:off x="4976000" y="2027851"/>
            <a:ext cx="2240000" cy="2240000"/>
          </a:xfrm>
          <a:prstGeom prst="rect">
            <a:avLst/>
          </a:prstGeom>
          <a:noFill/>
          <a:ln>
            <a:noFill/>
          </a:ln>
        </p:spPr>
      </p:sp>
      <p:sp>
        <p:nvSpPr>
          <p:cNvPr id="1093" name="Google Shape;1093;p25"/>
          <p:cNvSpPr>
            <a:spLocks noGrp="1"/>
          </p:cNvSpPr>
          <p:nvPr>
            <p:ph type="pic" idx="9"/>
          </p:nvPr>
        </p:nvSpPr>
        <p:spPr>
          <a:xfrm>
            <a:off x="8554400" y="2027851"/>
            <a:ext cx="2240000" cy="22400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925328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p26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96" name="Google Shape;1096;p26"/>
          <p:cNvSpPr txBox="1">
            <a:spLocks noGrp="1"/>
          </p:cNvSpPr>
          <p:nvPr>
            <p:ph type="subTitle" idx="1"/>
          </p:nvPr>
        </p:nvSpPr>
        <p:spPr>
          <a:xfrm>
            <a:off x="2303867" y="4718267"/>
            <a:ext cx="8934800" cy="70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97" name="Google Shape;1097;p26"/>
          <p:cNvSpPr txBox="1">
            <a:spLocks noGrp="1"/>
          </p:cNvSpPr>
          <p:nvPr>
            <p:ph type="subTitle" idx="2"/>
          </p:nvPr>
        </p:nvSpPr>
        <p:spPr>
          <a:xfrm>
            <a:off x="2303867" y="5425467"/>
            <a:ext cx="8934800" cy="71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98" name="Google Shape;1098;p26"/>
          <p:cNvSpPr txBox="1">
            <a:spLocks noGrp="1"/>
          </p:cNvSpPr>
          <p:nvPr>
            <p:ph type="subTitle" idx="3"/>
          </p:nvPr>
        </p:nvSpPr>
        <p:spPr>
          <a:xfrm>
            <a:off x="2303867" y="3154333"/>
            <a:ext cx="8934800" cy="70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99" name="Google Shape;1099;p26"/>
          <p:cNvSpPr txBox="1">
            <a:spLocks noGrp="1"/>
          </p:cNvSpPr>
          <p:nvPr>
            <p:ph type="subTitle" idx="4"/>
          </p:nvPr>
        </p:nvSpPr>
        <p:spPr>
          <a:xfrm>
            <a:off x="2303867" y="3861533"/>
            <a:ext cx="8934800" cy="71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00" name="Google Shape;1100;p26"/>
          <p:cNvSpPr txBox="1">
            <a:spLocks noGrp="1"/>
          </p:cNvSpPr>
          <p:nvPr>
            <p:ph type="subTitle" idx="5"/>
          </p:nvPr>
        </p:nvSpPr>
        <p:spPr>
          <a:xfrm>
            <a:off x="2303867" y="1578400"/>
            <a:ext cx="8934800" cy="70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01" name="Google Shape;1101;p26"/>
          <p:cNvSpPr txBox="1">
            <a:spLocks noGrp="1"/>
          </p:cNvSpPr>
          <p:nvPr>
            <p:ph type="subTitle" idx="6"/>
          </p:nvPr>
        </p:nvSpPr>
        <p:spPr>
          <a:xfrm>
            <a:off x="2303867" y="2297600"/>
            <a:ext cx="8934800" cy="71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1102" name="Google Shape;1102;p26"/>
          <p:cNvGrpSpPr/>
          <p:nvPr/>
        </p:nvGrpSpPr>
        <p:grpSpPr>
          <a:xfrm rot="10800000">
            <a:off x="158164" y="6382125"/>
            <a:ext cx="1896219" cy="567700"/>
            <a:chOff x="7459810" y="1126912"/>
            <a:chExt cx="1422164" cy="425775"/>
          </a:xfrm>
        </p:grpSpPr>
        <p:sp>
          <p:nvSpPr>
            <p:cNvPr id="1103" name="Google Shape;1103;p26"/>
            <p:cNvSpPr/>
            <p:nvPr/>
          </p:nvSpPr>
          <p:spPr>
            <a:xfrm>
              <a:off x="882252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4" name="Google Shape;1104;p26"/>
            <p:cNvSpPr/>
            <p:nvPr/>
          </p:nvSpPr>
          <p:spPr>
            <a:xfrm>
              <a:off x="8595338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5" name="Google Shape;1105;p26"/>
            <p:cNvSpPr/>
            <p:nvPr/>
          </p:nvSpPr>
          <p:spPr>
            <a:xfrm>
              <a:off x="8368469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6" name="Google Shape;1106;p26"/>
            <p:cNvSpPr/>
            <p:nvPr/>
          </p:nvSpPr>
          <p:spPr>
            <a:xfrm>
              <a:off x="8141312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7" name="Google Shape;1107;p26"/>
            <p:cNvSpPr/>
            <p:nvPr/>
          </p:nvSpPr>
          <p:spPr>
            <a:xfrm>
              <a:off x="791415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8" name="Google Shape;1108;p26"/>
            <p:cNvSpPr/>
            <p:nvPr/>
          </p:nvSpPr>
          <p:spPr>
            <a:xfrm>
              <a:off x="7686967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9" name="Google Shape;1109;p26"/>
            <p:cNvSpPr/>
            <p:nvPr/>
          </p:nvSpPr>
          <p:spPr>
            <a:xfrm>
              <a:off x="7459810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0" name="Google Shape;1110;p26"/>
            <p:cNvSpPr/>
            <p:nvPr/>
          </p:nvSpPr>
          <p:spPr>
            <a:xfrm>
              <a:off x="882252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1" name="Google Shape;1111;p26"/>
            <p:cNvSpPr/>
            <p:nvPr/>
          </p:nvSpPr>
          <p:spPr>
            <a:xfrm>
              <a:off x="8595338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2" name="Google Shape;1112;p26"/>
            <p:cNvSpPr/>
            <p:nvPr/>
          </p:nvSpPr>
          <p:spPr>
            <a:xfrm>
              <a:off x="8368469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3" name="Google Shape;1113;p26"/>
            <p:cNvSpPr/>
            <p:nvPr/>
          </p:nvSpPr>
          <p:spPr>
            <a:xfrm>
              <a:off x="8141312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4" name="Google Shape;1114;p26"/>
            <p:cNvSpPr/>
            <p:nvPr/>
          </p:nvSpPr>
          <p:spPr>
            <a:xfrm>
              <a:off x="791415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5" name="Google Shape;1115;p26"/>
            <p:cNvSpPr/>
            <p:nvPr/>
          </p:nvSpPr>
          <p:spPr>
            <a:xfrm>
              <a:off x="7686967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6" name="Google Shape;1116;p26"/>
            <p:cNvSpPr/>
            <p:nvPr/>
          </p:nvSpPr>
          <p:spPr>
            <a:xfrm>
              <a:off x="7459810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7" name="Google Shape;1117;p26"/>
            <p:cNvSpPr/>
            <p:nvPr/>
          </p:nvSpPr>
          <p:spPr>
            <a:xfrm>
              <a:off x="882252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8" name="Google Shape;1118;p26"/>
            <p:cNvSpPr/>
            <p:nvPr/>
          </p:nvSpPr>
          <p:spPr>
            <a:xfrm>
              <a:off x="8595338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9" name="Google Shape;1119;p26"/>
            <p:cNvSpPr/>
            <p:nvPr/>
          </p:nvSpPr>
          <p:spPr>
            <a:xfrm>
              <a:off x="8368469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0" name="Google Shape;1120;p26"/>
            <p:cNvSpPr/>
            <p:nvPr/>
          </p:nvSpPr>
          <p:spPr>
            <a:xfrm>
              <a:off x="8141312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1" name="Google Shape;1121;p26"/>
            <p:cNvSpPr/>
            <p:nvPr/>
          </p:nvSpPr>
          <p:spPr>
            <a:xfrm>
              <a:off x="791415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2" name="Google Shape;1122;p26"/>
            <p:cNvSpPr/>
            <p:nvPr/>
          </p:nvSpPr>
          <p:spPr>
            <a:xfrm>
              <a:off x="7686967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3" name="Google Shape;1123;p26"/>
            <p:cNvSpPr/>
            <p:nvPr/>
          </p:nvSpPr>
          <p:spPr>
            <a:xfrm>
              <a:off x="7459810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24" name="Google Shape;1124;p26"/>
          <p:cNvGrpSpPr/>
          <p:nvPr/>
        </p:nvGrpSpPr>
        <p:grpSpPr>
          <a:xfrm rot="10800000">
            <a:off x="-2899" y="-131706"/>
            <a:ext cx="812324" cy="684673"/>
            <a:chOff x="4534959" y="3244799"/>
            <a:chExt cx="609243" cy="513505"/>
          </a:xfrm>
        </p:grpSpPr>
        <p:sp>
          <p:nvSpPr>
            <p:cNvPr id="1125" name="Google Shape;1125;p26"/>
            <p:cNvSpPr/>
            <p:nvPr/>
          </p:nvSpPr>
          <p:spPr>
            <a:xfrm>
              <a:off x="4534959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6" name="Google Shape;1126;p26"/>
            <p:cNvSpPr/>
            <p:nvPr/>
          </p:nvSpPr>
          <p:spPr>
            <a:xfrm>
              <a:off x="4534959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7" name="Google Shape;1127;p26"/>
            <p:cNvSpPr/>
            <p:nvPr/>
          </p:nvSpPr>
          <p:spPr>
            <a:xfrm>
              <a:off x="4534959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8" name="Google Shape;1128;p26"/>
            <p:cNvSpPr/>
            <p:nvPr/>
          </p:nvSpPr>
          <p:spPr>
            <a:xfrm>
              <a:off x="4718138" y="3244799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1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9" name="Google Shape;1129;p26"/>
            <p:cNvSpPr/>
            <p:nvPr/>
          </p:nvSpPr>
          <p:spPr>
            <a:xfrm>
              <a:off x="4718138" y="3471988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0" name="Google Shape;1130;p26"/>
            <p:cNvSpPr/>
            <p:nvPr/>
          </p:nvSpPr>
          <p:spPr>
            <a:xfrm>
              <a:off x="4718138" y="369885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1" name="Google Shape;1131;p26"/>
            <p:cNvSpPr/>
            <p:nvPr/>
          </p:nvSpPr>
          <p:spPr>
            <a:xfrm>
              <a:off x="4901574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2" name="Google Shape;1132;p26"/>
            <p:cNvSpPr/>
            <p:nvPr/>
          </p:nvSpPr>
          <p:spPr>
            <a:xfrm>
              <a:off x="4901574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3" name="Google Shape;1133;p26"/>
            <p:cNvSpPr/>
            <p:nvPr/>
          </p:nvSpPr>
          <p:spPr>
            <a:xfrm>
              <a:off x="4901574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4" name="Google Shape;1134;p26"/>
            <p:cNvSpPr/>
            <p:nvPr/>
          </p:nvSpPr>
          <p:spPr>
            <a:xfrm>
              <a:off x="5085010" y="3244799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5" name="Google Shape;1135;p26"/>
            <p:cNvSpPr/>
            <p:nvPr/>
          </p:nvSpPr>
          <p:spPr>
            <a:xfrm>
              <a:off x="5085010" y="3471988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6" name="Google Shape;1136;p26"/>
            <p:cNvSpPr/>
            <p:nvPr/>
          </p:nvSpPr>
          <p:spPr>
            <a:xfrm>
              <a:off x="5085010" y="369885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48" y="1856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37" name="Google Shape;1137;p26"/>
          <p:cNvSpPr/>
          <p:nvPr/>
        </p:nvSpPr>
        <p:spPr>
          <a:xfrm rot="5400000" flipH="1">
            <a:off x="-971191" y="3086477"/>
            <a:ext cx="2391987" cy="641263"/>
          </a:xfrm>
          <a:custGeom>
            <a:avLst/>
            <a:gdLst/>
            <a:ahLst/>
            <a:cxnLst/>
            <a:rect l="l" t="t" r="r" b="b"/>
            <a:pathLst>
              <a:path w="26461" h="5737" fill="none" extrusionOk="0">
                <a:moveTo>
                  <a:pt x="26460" y="0"/>
                </a:moveTo>
                <a:lnTo>
                  <a:pt x="0" y="0"/>
                </a:lnTo>
                <a:lnTo>
                  <a:pt x="0" y="5736"/>
                </a:lnTo>
                <a:lnTo>
                  <a:pt x="26460" y="5736"/>
                </a:lnTo>
                <a:close/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38" name="Google Shape;1138;p26"/>
          <p:cNvSpPr/>
          <p:nvPr/>
        </p:nvSpPr>
        <p:spPr>
          <a:xfrm rot="10800000">
            <a:off x="11238563" y="83"/>
            <a:ext cx="953421" cy="712964"/>
          </a:xfrm>
          <a:custGeom>
            <a:avLst/>
            <a:gdLst/>
            <a:ahLst/>
            <a:cxnLst/>
            <a:rect l="l" t="t" r="r" b="b"/>
            <a:pathLst>
              <a:path w="54357" h="47925" extrusionOk="0">
                <a:moveTo>
                  <a:pt x="0" y="0"/>
                </a:moveTo>
                <a:lnTo>
                  <a:pt x="0" y="47924"/>
                </a:lnTo>
                <a:lnTo>
                  <a:pt x="54356" y="47924"/>
                </a:lnTo>
                <a:lnTo>
                  <a:pt x="5435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39" name="Google Shape;1139;p26"/>
          <p:cNvSpPr/>
          <p:nvPr/>
        </p:nvSpPr>
        <p:spPr>
          <a:xfrm rot="10800000">
            <a:off x="8219426" y="6256962"/>
            <a:ext cx="3969541" cy="620241"/>
          </a:xfrm>
          <a:custGeom>
            <a:avLst/>
            <a:gdLst/>
            <a:ahLst/>
            <a:cxnLst/>
            <a:rect l="l" t="t" r="r" b="b"/>
            <a:pathLst>
              <a:path w="92949" h="28227" extrusionOk="0">
                <a:moveTo>
                  <a:pt x="0" y="1"/>
                </a:moveTo>
                <a:lnTo>
                  <a:pt x="0" y="28227"/>
                </a:lnTo>
                <a:lnTo>
                  <a:pt x="92949" y="28227"/>
                </a:lnTo>
                <a:lnTo>
                  <a:pt x="9294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40" name="Google Shape;1140;p26"/>
          <p:cNvGrpSpPr/>
          <p:nvPr/>
        </p:nvGrpSpPr>
        <p:grpSpPr>
          <a:xfrm rot="10800000">
            <a:off x="11436103" y="2303758"/>
            <a:ext cx="568127" cy="1593343"/>
            <a:chOff x="268563" y="1557235"/>
            <a:chExt cx="426095" cy="1195007"/>
          </a:xfrm>
        </p:grpSpPr>
        <p:sp>
          <p:nvSpPr>
            <p:cNvPr id="1141" name="Google Shape;1141;p26"/>
            <p:cNvSpPr/>
            <p:nvPr/>
          </p:nvSpPr>
          <p:spPr>
            <a:xfrm>
              <a:off x="268563" y="1557235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2" name="Google Shape;1142;p26"/>
            <p:cNvSpPr/>
            <p:nvPr/>
          </p:nvSpPr>
          <p:spPr>
            <a:xfrm>
              <a:off x="268563" y="1784391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3" name="Google Shape;1143;p26"/>
            <p:cNvSpPr/>
            <p:nvPr/>
          </p:nvSpPr>
          <p:spPr>
            <a:xfrm>
              <a:off x="268563" y="2011548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4" name="Google Shape;1144;p26"/>
            <p:cNvSpPr/>
            <p:nvPr/>
          </p:nvSpPr>
          <p:spPr>
            <a:xfrm>
              <a:off x="268563" y="223873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5" name="Google Shape;1145;p26"/>
            <p:cNvSpPr/>
            <p:nvPr/>
          </p:nvSpPr>
          <p:spPr>
            <a:xfrm>
              <a:off x="268563" y="2465894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6" name="Google Shape;1146;p26"/>
            <p:cNvSpPr/>
            <p:nvPr/>
          </p:nvSpPr>
          <p:spPr>
            <a:xfrm>
              <a:off x="268563" y="2693050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7" name="Google Shape;1147;p26"/>
            <p:cNvSpPr/>
            <p:nvPr/>
          </p:nvSpPr>
          <p:spPr>
            <a:xfrm>
              <a:off x="452030" y="1557235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8" name="Google Shape;1148;p26"/>
            <p:cNvSpPr/>
            <p:nvPr/>
          </p:nvSpPr>
          <p:spPr>
            <a:xfrm>
              <a:off x="452030" y="1784391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9" name="Google Shape;1149;p26"/>
            <p:cNvSpPr/>
            <p:nvPr/>
          </p:nvSpPr>
          <p:spPr>
            <a:xfrm>
              <a:off x="452030" y="2011548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0" name="Google Shape;1150;p26"/>
            <p:cNvSpPr/>
            <p:nvPr/>
          </p:nvSpPr>
          <p:spPr>
            <a:xfrm>
              <a:off x="452030" y="223873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1" name="Google Shape;1151;p26"/>
            <p:cNvSpPr/>
            <p:nvPr/>
          </p:nvSpPr>
          <p:spPr>
            <a:xfrm>
              <a:off x="452030" y="2465894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2" name="Google Shape;1152;p26"/>
            <p:cNvSpPr/>
            <p:nvPr/>
          </p:nvSpPr>
          <p:spPr>
            <a:xfrm>
              <a:off x="452030" y="2693050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3" name="Google Shape;1153;p26"/>
            <p:cNvSpPr/>
            <p:nvPr/>
          </p:nvSpPr>
          <p:spPr>
            <a:xfrm>
              <a:off x="635466" y="1557235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4" name="Google Shape;1154;p26"/>
            <p:cNvSpPr/>
            <p:nvPr/>
          </p:nvSpPr>
          <p:spPr>
            <a:xfrm>
              <a:off x="635466" y="1784391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5" name="Google Shape;1155;p26"/>
            <p:cNvSpPr/>
            <p:nvPr/>
          </p:nvSpPr>
          <p:spPr>
            <a:xfrm>
              <a:off x="635466" y="2011548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6" name="Google Shape;1156;p26"/>
            <p:cNvSpPr/>
            <p:nvPr/>
          </p:nvSpPr>
          <p:spPr>
            <a:xfrm>
              <a:off x="635466" y="223873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7" name="Google Shape;1157;p26"/>
            <p:cNvSpPr/>
            <p:nvPr/>
          </p:nvSpPr>
          <p:spPr>
            <a:xfrm>
              <a:off x="635466" y="2465894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8" name="Google Shape;1158;p26"/>
            <p:cNvSpPr/>
            <p:nvPr/>
          </p:nvSpPr>
          <p:spPr>
            <a:xfrm>
              <a:off x="635466" y="2693050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562448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Google Shape;1160;p27"/>
          <p:cNvSpPr txBox="1">
            <a:spLocks noGrp="1"/>
          </p:cNvSpPr>
          <p:nvPr>
            <p:ph type="subTitle" idx="1"/>
          </p:nvPr>
        </p:nvSpPr>
        <p:spPr>
          <a:xfrm>
            <a:off x="1824732" y="2318633"/>
            <a:ext cx="3362400" cy="70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61" name="Google Shape;1161;p27"/>
          <p:cNvSpPr txBox="1">
            <a:spLocks noGrp="1"/>
          </p:cNvSpPr>
          <p:nvPr>
            <p:ph type="subTitle" idx="2"/>
          </p:nvPr>
        </p:nvSpPr>
        <p:spPr>
          <a:xfrm>
            <a:off x="1824732" y="3025833"/>
            <a:ext cx="3362400" cy="64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62" name="Google Shape;1162;p27"/>
          <p:cNvSpPr txBox="1">
            <a:spLocks noGrp="1"/>
          </p:cNvSpPr>
          <p:nvPr>
            <p:ph type="subTitle" idx="3"/>
          </p:nvPr>
        </p:nvSpPr>
        <p:spPr>
          <a:xfrm>
            <a:off x="7004955" y="3025833"/>
            <a:ext cx="3362400" cy="64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63" name="Google Shape;1163;p27"/>
          <p:cNvSpPr txBox="1">
            <a:spLocks noGrp="1"/>
          </p:cNvSpPr>
          <p:nvPr>
            <p:ph type="subTitle" idx="4"/>
          </p:nvPr>
        </p:nvSpPr>
        <p:spPr>
          <a:xfrm>
            <a:off x="1824732" y="4879067"/>
            <a:ext cx="3362400" cy="64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64" name="Google Shape;1164;p27"/>
          <p:cNvSpPr txBox="1">
            <a:spLocks noGrp="1"/>
          </p:cNvSpPr>
          <p:nvPr>
            <p:ph type="subTitle" idx="5"/>
          </p:nvPr>
        </p:nvSpPr>
        <p:spPr>
          <a:xfrm>
            <a:off x="7004955" y="4879067"/>
            <a:ext cx="3362400" cy="64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65" name="Google Shape;1165;p27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66" name="Google Shape;1166;p27"/>
          <p:cNvSpPr txBox="1">
            <a:spLocks noGrp="1"/>
          </p:cNvSpPr>
          <p:nvPr>
            <p:ph type="subTitle" idx="6"/>
          </p:nvPr>
        </p:nvSpPr>
        <p:spPr>
          <a:xfrm>
            <a:off x="1824747" y="4171867"/>
            <a:ext cx="3362400" cy="70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67" name="Google Shape;1167;p27"/>
          <p:cNvSpPr txBox="1">
            <a:spLocks noGrp="1"/>
          </p:cNvSpPr>
          <p:nvPr>
            <p:ph type="subTitle" idx="7"/>
          </p:nvPr>
        </p:nvSpPr>
        <p:spPr>
          <a:xfrm>
            <a:off x="7004949" y="2318633"/>
            <a:ext cx="3362400" cy="70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68" name="Google Shape;1168;p27"/>
          <p:cNvSpPr txBox="1">
            <a:spLocks noGrp="1"/>
          </p:cNvSpPr>
          <p:nvPr>
            <p:ph type="subTitle" idx="8"/>
          </p:nvPr>
        </p:nvSpPr>
        <p:spPr>
          <a:xfrm>
            <a:off x="7004964" y="4171867"/>
            <a:ext cx="3362400" cy="70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69" name="Google Shape;1169;p27"/>
          <p:cNvSpPr/>
          <p:nvPr/>
        </p:nvSpPr>
        <p:spPr>
          <a:xfrm rot="10800000" flipH="1">
            <a:off x="-8" y="83"/>
            <a:ext cx="953421" cy="712964"/>
          </a:xfrm>
          <a:custGeom>
            <a:avLst/>
            <a:gdLst/>
            <a:ahLst/>
            <a:cxnLst/>
            <a:rect l="l" t="t" r="r" b="b"/>
            <a:pathLst>
              <a:path w="54357" h="47925" extrusionOk="0">
                <a:moveTo>
                  <a:pt x="0" y="0"/>
                </a:moveTo>
                <a:lnTo>
                  <a:pt x="0" y="47924"/>
                </a:lnTo>
                <a:lnTo>
                  <a:pt x="54356" y="47924"/>
                </a:lnTo>
                <a:lnTo>
                  <a:pt x="5435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0" name="Google Shape;1170;p27"/>
          <p:cNvSpPr/>
          <p:nvPr/>
        </p:nvSpPr>
        <p:spPr>
          <a:xfrm rot="10800000" flipH="1">
            <a:off x="11" y="6256885"/>
            <a:ext cx="3969541" cy="770880"/>
          </a:xfrm>
          <a:custGeom>
            <a:avLst/>
            <a:gdLst/>
            <a:ahLst/>
            <a:cxnLst/>
            <a:rect l="l" t="t" r="r" b="b"/>
            <a:pathLst>
              <a:path w="92949" h="28227" extrusionOk="0">
                <a:moveTo>
                  <a:pt x="0" y="1"/>
                </a:moveTo>
                <a:lnTo>
                  <a:pt x="0" y="28227"/>
                </a:lnTo>
                <a:lnTo>
                  <a:pt x="92949" y="28227"/>
                </a:lnTo>
                <a:lnTo>
                  <a:pt x="9294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1" name="Google Shape;1171;p27"/>
          <p:cNvSpPr/>
          <p:nvPr/>
        </p:nvSpPr>
        <p:spPr>
          <a:xfrm rot="10800000" flipH="1">
            <a:off x="1" y="1465646"/>
            <a:ext cx="770385" cy="4187243"/>
          </a:xfrm>
          <a:custGeom>
            <a:avLst/>
            <a:gdLst/>
            <a:ahLst/>
            <a:cxnLst/>
            <a:rect l="l" t="t" r="r" b="b"/>
            <a:pathLst>
              <a:path w="18039" h="59343" fill="none" extrusionOk="0">
                <a:moveTo>
                  <a:pt x="0" y="0"/>
                </a:moveTo>
                <a:lnTo>
                  <a:pt x="18038" y="0"/>
                </a:lnTo>
                <a:lnTo>
                  <a:pt x="18038" y="59343"/>
                </a:lnTo>
                <a:lnTo>
                  <a:pt x="0" y="59343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2" name="Google Shape;1172;p27"/>
          <p:cNvSpPr/>
          <p:nvPr/>
        </p:nvSpPr>
        <p:spPr>
          <a:xfrm rot="10800000">
            <a:off x="11580668" y="2531272"/>
            <a:ext cx="770385" cy="2534341"/>
          </a:xfrm>
          <a:custGeom>
            <a:avLst/>
            <a:gdLst/>
            <a:ahLst/>
            <a:cxnLst/>
            <a:rect l="l" t="t" r="r" b="b"/>
            <a:pathLst>
              <a:path w="18039" h="59343" fill="none" extrusionOk="0">
                <a:moveTo>
                  <a:pt x="0" y="0"/>
                </a:moveTo>
                <a:lnTo>
                  <a:pt x="18038" y="0"/>
                </a:lnTo>
                <a:lnTo>
                  <a:pt x="18038" y="59343"/>
                </a:lnTo>
                <a:lnTo>
                  <a:pt x="0" y="59343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73" name="Google Shape;1173;p27"/>
          <p:cNvGrpSpPr/>
          <p:nvPr/>
        </p:nvGrpSpPr>
        <p:grpSpPr>
          <a:xfrm rot="10800000" flipH="1">
            <a:off x="10134581" y="6382158"/>
            <a:ext cx="1896219" cy="567700"/>
            <a:chOff x="7459810" y="1126912"/>
            <a:chExt cx="1422164" cy="425775"/>
          </a:xfrm>
        </p:grpSpPr>
        <p:sp>
          <p:nvSpPr>
            <p:cNvPr id="1174" name="Google Shape;1174;p27"/>
            <p:cNvSpPr/>
            <p:nvPr/>
          </p:nvSpPr>
          <p:spPr>
            <a:xfrm>
              <a:off x="882252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5" name="Google Shape;1175;p27"/>
            <p:cNvSpPr/>
            <p:nvPr/>
          </p:nvSpPr>
          <p:spPr>
            <a:xfrm>
              <a:off x="8595338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6" name="Google Shape;1176;p27"/>
            <p:cNvSpPr/>
            <p:nvPr/>
          </p:nvSpPr>
          <p:spPr>
            <a:xfrm>
              <a:off x="8368469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7" name="Google Shape;1177;p27"/>
            <p:cNvSpPr/>
            <p:nvPr/>
          </p:nvSpPr>
          <p:spPr>
            <a:xfrm>
              <a:off x="8141312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8" name="Google Shape;1178;p27"/>
            <p:cNvSpPr/>
            <p:nvPr/>
          </p:nvSpPr>
          <p:spPr>
            <a:xfrm>
              <a:off x="791415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9" name="Google Shape;1179;p27"/>
            <p:cNvSpPr/>
            <p:nvPr/>
          </p:nvSpPr>
          <p:spPr>
            <a:xfrm>
              <a:off x="7686967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0" name="Google Shape;1180;p27"/>
            <p:cNvSpPr/>
            <p:nvPr/>
          </p:nvSpPr>
          <p:spPr>
            <a:xfrm>
              <a:off x="7459810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1" name="Google Shape;1181;p27"/>
            <p:cNvSpPr/>
            <p:nvPr/>
          </p:nvSpPr>
          <p:spPr>
            <a:xfrm>
              <a:off x="882252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2" name="Google Shape;1182;p27"/>
            <p:cNvSpPr/>
            <p:nvPr/>
          </p:nvSpPr>
          <p:spPr>
            <a:xfrm>
              <a:off x="8595338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3" name="Google Shape;1183;p27"/>
            <p:cNvSpPr/>
            <p:nvPr/>
          </p:nvSpPr>
          <p:spPr>
            <a:xfrm>
              <a:off x="8368469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4" name="Google Shape;1184;p27"/>
            <p:cNvSpPr/>
            <p:nvPr/>
          </p:nvSpPr>
          <p:spPr>
            <a:xfrm>
              <a:off x="8141312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5" name="Google Shape;1185;p27"/>
            <p:cNvSpPr/>
            <p:nvPr/>
          </p:nvSpPr>
          <p:spPr>
            <a:xfrm>
              <a:off x="791415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6" name="Google Shape;1186;p27"/>
            <p:cNvSpPr/>
            <p:nvPr/>
          </p:nvSpPr>
          <p:spPr>
            <a:xfrm>
              <a:off x="7686967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7" name="Google Shape;1187;p27"/>
            <p:cNvSpPr/>
            <p:nvPr/>
          </p:nvSpPr>
          <p:spPr>
            <a:xfrm>
              <a:off x="7459810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8" name="Google Shape;1188;p27"/>
            <p:cNvSpPr/>
            <p:nvPr/>
          </p:nvSpPr>
          <p:spPr>
            <a:xfrm>
              <a:off x="882252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9" name="Google Shape;1189;p27"/>
            <p:cNvSpPr/>
            <p:nvPr/>
          </p:nvSpPr>
          <p:spPr>
            <a:xfrm>
              <a:off x="8595338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0" name="Google Shape;1190;p27"/>
            <p:cNvSpPr/>
            <p:nvPr/>
          </p:nvSpPr>
          <p:spPr>
            <a:xfrm>
              <a:off x="8368469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1" name="Google Shape;1191;p27"/>
            <p:cNvSpPr/>
            <p:nvPr/>
          </p:nvSpPr>
          <p:spPr>
            <a:xfrm>
              <a:off x="8141312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2" name="Google Shape;1192;p27"/>
            <p:cNvSpPr/>
            <p:nvPr/>
          </p:nvSpPr>
          <p:spPr>
            <a:xfrm>
              <a:off x="791415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3" name="Google Shape;1193;p27"/>
            <p:cNvSpPr/>
            <p:nvPr/>
          </p:nvSpPr>
          <p:spPr>
            <a:xfrm>
              <a:off x="7686967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4" name="Google Shape;1194;p27"/>
            <p:cNvSpPr/>
            <p:nvPr/>
          </p:nvSpPr>
          <p:spPr>
            <a:xfrm>
              <a:off x="7459810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95" name="Google Shape;1195;p27"/>
          <p:cNvGrpSpPr/>
          <p:nvPr/>
        </p:nvGrpSpPr>
        <p:grpSpPr>
          <a:xfrm rot="10800000">
            <a:off x="11424830" y="3188058"/>
            <a:ext cx="568127" cy="1593343"/>
            <a:chOff x="268563" y="1557235"/>
            <a:chExt cx="426095" cy="1195007"/>
          </a:xfrm>
        </p:grpSpPr>
        <p:sp>
          <p:nvSpPr>
            <p:cNvPr id="1196" name="Google Shape;1196;p27"/>
            <p:cNvSpPr/>
            <p:nvPr/>
          </p:nvSpPr>
          <p:spPr>
            <a:xfrm>
              <a:off x="268563" y="1557235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7" name="Google Shape;1197;p27"/>
            <p:cNvSpPr/>
            <p:nvPr/>
          </p:nvSpPr>
          <p:spPr>
            <a:xfrm>
              <a:off x="268563" y="1784391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8" name="Google Shape;1198;p27"/>
            <p:cNvSpPr/>
            <p:nvPr/>
          </p:nvSpPr>
          <p:spPr>
            <a:xfrm>
              <a:off x="268563" y="2011548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9" name="Google Shape;1199;p27"/>
            <p:cNvSpPr/>
            <p:nvPr/>
          </p:nvSpPr>
          <p:spPr>
            <a:xfrm>
              <a:off x="268563" y="223873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0" name="Google Shape;1200;p27"/>
            <p:cNvSpPr/>
            <p:nvPr/>
          </p:nvSpPr>
          <p:spPr>
            <a:xfrm>
              <a:off x="268563" y="2465894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1" name="Google Shape;1201;p27"/>
            <p:cNvSpPr/>
            <p:nvPr/>
          </p:nvSpPr>
          <p:spPr>
            <a:xfrm>
              <a:off x="268563" y="2693050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2" name="Google Shape;1202;p27"/>
            <p:cNvSpPr/>
            <p:nvPr/>
          </p:nvSpPr>
          <p:spPr>
            <a:xfrm>
              <a:off x="452030" y="1557235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3" name="Google Shape;1203;p27"/>
            <p:cNvSpPr/>
            <p:nvPr/>
          </p:nvSpPr>
          <p:spPr>
            <a:xfrm>
              <a:off x="452030" y="1784391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4" name="Google Shape;1204;p27"/>
            <p:cNvSpPr/>
            <p:nvPr/>
          </p:nvSpPr>
          <p:spPr>
            <a:xfrm>
              <a:off x="452030" y="2011548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5" name="Google Shape;1205;p27"/>
            <p:cNvSpPr/>
            <p:nvPr/>
          </p:nvSpPr>
          <p:spPr>
            <a:xfrm>
              <a:off x="452030" y="223873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6" name="Google Shape;1206;p27"/>
            <p:cNvSpPr/>
            <p:nvPr/>
          </p:nvSpPr>
          <p:spPr>
            <a:xfrm>
              <a:off x="452030" y="2465894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7" name="Google Shape;1207;p27"/>
            <p:cNvSpPr/>
            <p:nvPr/>
          </p:nvSpPr>
          <p:spPr>
            <a:xfrm>
              <a:off x="452030" y="2693050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8" name="Google Shape;1208;p27"/>
            <p:cNvSpPr/>
            <p:nvPr/>
          </p:nvSpPr>
          <p:spPr>
            <a:xfrm>
              <a:off x="635466" y="1557235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9" name="Google Shape;1209;p27"/>
            <p:cNvSpPr/>
            <p:nvPr/>
          </p:nvSpPr>
          <p:spPr>
            <a:xfrm>
              <a:off x="635466" y="1784391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0" name="Google Shape;1210;p27"/>
            <p:cNvSpPr/>
            <p:nvPr/>
          </p:nvSpPr>
          <p:spPr>
            <a:xfrm>
              <a:off x="635466" y="2011548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1" name="Google Shape;1211;p27"/>
            <p:cNvSpPr/>
            <p:nvPr/>
          </p:nvSpPr>
          <p:spPr>
            <a:xfrm>
              <a:off x="635466" y="223873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2" name="Google Shape;1212;p27"/>
            <p:cNvSpPr/>
            <p:nvPr/>
          </p:nvSpPr>
          <p:spPr>
            <a:xfrm>
              <a:off x="635466" y="2465894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3" name="Google Shape;1213;p27"/>
            <p:cNvSpPr/>
            <p:nvPr/>
          </p:nvSpPr>
          <p:spPr>
            <a:xfrm>
              <a:off x="635466" y="2693050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14" name="Google Shape;1214;p27"/>
          <p:cNvGrpSpPr/>
          <p:nvPr/>
        </p:nvGrpSpPr>
        <p:grpSpPr>
          <a:xfrm rot="10800000" flipH="1">
            <a:off x="11382554" y="-128921"/>
            <a:ext cx="812324" cy="684673"/>
            <a:chOff x="4534959" y="3244799"/>
            <a:chExt cx="609243" cy="513505"/>
          </a:xfrm>
        </p:grpSpPr>
        <p:sp>
          <p:nvSpPr>
            <p:cNvPr id="1215" name="Google Shape;1215;p27"/>
            <p:cNvSpPr/>
            <p:nvPr/>
          </p:nvSpPr>
          <p:spPr>
            <a:xfrm>
              <a:off x="4534959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6" name="Google Shape;1216;p27"/>
            <p:cNvSpPr/>
            <p:nvPr/>
          </p:nvSpPr>
          <p:spPr>
            <a:xfrm>
              <a:off x="4534959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7" name="Google Shape;1217;p27"/>
            <p:cNvSpPr/>
            <p:nvPr/>
          </p:nvSpPr>
          <p:spPr>
            <a:xfrm>
              <a:off x="4534959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8" name="Google Shape;1218;p27"/>
            <p:cNvSpPr/>
            <p:nvPr/>
          </p:nvSpPr>
          <p:spPr>
            <a:xfrm>
              <a:off x="4718138" y="3244799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1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9" name="Google Shape;1219;p27"/>
            <p:cNvSpPr/>
            <p:nvPr/>
          </p:nvSpPr>
          <p:spPr>
            <a:xfrm>
              <a:off x="4718138" y="3471988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0" name="Google Shape;1220;p27"/>
            <p:cNvSpPr/>
            <p:nvPr/>
          </p:nvSpPr>
          <p:spPr>
            <a:xfrm>
              <a:off x="4718138" y="369885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1" name="Google Shape;1221;p27"/>
            <p:cNvSpPr/>
            <p:nvPr/>
          </p:nvSpPr>
          <p:spPr>
            <a:xfrm>
              <a:off x="4901574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2" name="Google Shape;1222;p27"/>
            <p:cNvSpPr/>
            <p:nvPr/>
          </p:nvSpPr>
          <p:spPr>
            <a:xfrm>
              <a:off x="4901574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3" name="Google Shape;1223;p27"/>
            <p:cNvSpPr/>
            <p:nvPr/>
          </p:nvSpPr>
          <p:spPr>
            <a:xfrm>
              <a:off x="4901574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4" name="Google Shape;1224;p27"/>
            <p:cNvSpPr/>
            <p:nvPr/>
          </p:nvSpPr>
          <p:spPr>
            <a:xfrm>
              <a:off x="5085010" y="3244799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5" name="Google Shape;1225;p27"/>
            <p:cNvSpPr/>
            <p:nvPr/>
          </p:nvSpPr>
          <p:spPr>
            <a:xfrm>
              <a:off x="5085010" y="3471988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6" name="Google Shape;1226;p27"/>
            <p:cNvSpPr/>
            <p:nvPr/>
          </p:nvSpPr>
          <p:spPr>
            <a:xfrm>
              <a:off x="5085010" y="369885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48" y="1856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445146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8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29" name="Google Shape;1229;p28"/>
          <p:cNvSpPr txBox="1">
            <a:spLocks noGrp="1"/>
          </p:cNvSpPr>
          <p:nvPr>
            <p:ph type="subTitle" idx="1"/>
          </p:nvPr>
        </p:nvSpPr>
        <p:spPr>
          <a:xfrm>
            <a:off x="960000" y="2928631"/>
            <a:ext cx="31152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30" name="Google Shape;1230;p28"/>
          <p:cNvSpPr txBox="1">
            <a:spLocks noGrp="1"/>
          </p:cNvSpPr>
          <p:nvPr>
            <p:ph type="subTitle" idx="2"/>
          </p:nvPr>
        </p:nvSpPr>
        <p:spPr>
          <a:xfrm>
            <a:off x="4538400" y="2928631"/>
            <a:ext cx="31152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31" name="Google Shape;1231;p28"/>
          <p:cNvSpPr txBox="1">
            <a:spLocks noGrp="1"/>
          </p:cNvSpPr>
          <p:nvPr>
            <p:ph type="subTitle" idx="3"/>
          </p:nvPr>
        </p:nvSpPr>
        <p:spPr>
          <a:xfrm>
            <a:off x="8116800" y="2928631"/>
            <a:ext cx="31152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32" name="Google Shape;1232;p28"/>
          <p:cNvSpPr txBox="1">
            <a:spLocks noGrp="1"/>
          </p:cNvSpPr>
          <p:nvPr>
            <p:ph type="subTitle" idx="4"/>
          </p:nvPr>
        </p:nvSpPr>
        <p:spPr>
          <a:xfrm>
            <a:off x="960000" y="5134800"/>
            <a:ext cx="31152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33" name="Google Shape;1233;p28"/>
          <p:cNvSpPr txBox="1">
            <a:spLocks noGrp="1"/>
          </p:cNvSpPr>
          <p:nvPr>
            <p:ph type="subTitle" idx="5"/>
          </p:nvPr>
        </p:nvSpPr>
        <p:spPr>
          <a:xfrm>
            <a:off x="4538400" y="5134800"/>
            <a:ext cx="31152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34" name="Google Shape;1234;p28"/>
          <p:cNvSpPr txBox="1">
            <a:spLocks noGrp="1"/>
          </p:cNvSpPr>
          <p:nvPr>
            <p:ph type="subTitle" idx="6"/>
          </p:nvPr>
        </p:nvSpPr>
        <p:spPr>
          <a:xfrm>
            <a:off x="8116800" y="5134800"/>
            <a:ext cx="31152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35" name="Google Shape;1235;p28"/>
          <p:cNvSpPr txBox="1">
            <a:spLocks noGrp="1"/>
          </p:cNvSpPr>
          <p:nvPr>
            <p:ph type="subTitle" idx="7"/>
          </p:nvPr>
        </p:nvSpPr>
        <p:spPr>
          <a:xfrm>
            <a:off x="953467" y="2226033"/>
            <a:ext cx="3115200" cy="70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36" name="Google Shape;1236;p28"/>
          <p:cNvSpPr txBox="1">
            <a:spLocks noGrp="1"/>
          </p:cNvSpPr>
          <p:nvPr>
            <p:ph type="subTitle" idx="8"/>
          </p:nvPr>
        </p:nvSpPr>
        <p:spPr>
          <a:xfrm>
            <a:off x="4538400" y="2226033"/>
            <a:ext cx="3115200" cy="70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37" name="Google Shape;1237;p28"/>
          <p:cNvSpPr txBox="1">
            <a:spLocks noGrp="1"/>
          </p:cNvSpPr>
          <p:nvPr>
            <p:ph type="subTitle" idx="9"/>
          </p:nvPr>
        </p:nvSpPr>
        <p:spPr>
          <a:xfrm>
            <a:off x="8123333" y="2226033"/>
            <a:ext cx="3115200" cy="70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38" name="Google Shape;1238;p28"/>
          <p:cNvSpPr txBox="1">
            <a:spLocks noGrp="1"/>
          </p:cNvSpPr>
          <p:nvPr>
            <p:ph type="subTitle" idx="13"/>
          </p:nvPr>
        </p:nvSpPr>
        <p:spPr>
          <a:xfrm>
            <a:off x="953467" y="4426000"/>
            <a:ext cx="3115200" cy="70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39" name="Google Shape;1239;p28"/>
          <p:cNvSpPr txBox="1">
            <a:spLocks noGrp="1"/>
          </p:cNvSpPr>
          <p:nvPr>
            <p:ph type="subTitle" idx="14"/>
          </p:nvPr>
        </p:nvSpPr>
        <p:spPr>
          <a:xfrm>
            <a:off x="4538400" y="4426000"/>
            <a:ext cx="3115200" cy="70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40" name="Google Shape;1240;p28"/>
          <p:cNvSpPr txBox="1">
            <a:spLocks noGrp="1"/>
          </p:cNvSpPr>
          <p:nvPr>
            <p:ph type="subTitle" idx="15"/>
          </p:nvPr>
        </p:nvSpPr>
        <p:spPr>
          <a:xfrm>
            <a:off x="8123333" y="4426000"/>
            <a:ext cx="3115200" cy="70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41" name="Google Shape;1241;p28"/>
          <p:cNvSpPr/>
          <p:nvPr/>
        </p:nvSpPr>
        <p:spPr>
          <a:xfrm rot="10800000">
            <a:off x="11238563" y="83"/>
            <a:ext cx="953421" cy="712964"/>
          </a:xfrm>
          <a:custGeom>
            <a:avLst/>
            <a:gdLst/>
            <a:ahLst/>
            <a:cxnLst/>
            <a:rect l="l" t="t" r="r" b="b"/>
            <a:pathLst>
              <a:path w="54357" h="47925" extrusionOk="0">
                <a:moveTo>
                  <a:pt x="0" y="0"/>
                </a:moveTo>
                <a:lnTo>
                  <a:pt x="0" y="47924"/>
                </a:lnTo>
                <a:lnTo>
                  <a:pt x="54356" y="47924"/>
                </a:lnTo>
                <a:lnTo>
                  <a:pt x="5435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2" name="Google Shape;1242;p28"/>
          <p:cNvSpPr/>
          <p:nvPr/>
        </p:nvSpPr>
        <p:spPr>
          <a:xfrm rot="10800000">
            <a:off x="8219426" y="6256962"/>
            <a:ext cx="3969541" cy="620241"/>
          </a:xfrm>
          <a:custGeom>
            <a:avLst/>
            <a:gdLst/>
            <a:ahLst/>
            <a:cxnLst/>
            <a:rect l="l" t="t" r="r" b="b"/>
            <a:pathLst>
              <a:path w="92949" h="28227" extrusionOk="0">
                <a:moveTo>
                  <a:pt x="0" y="1"/>
                </a:moveTo>
                <a:lnTo>
                  <a:pt x="0" y="28227"/>
                </a:lnTo>
                <a:lnTo>
                  <a:pt x="92949" y="28227"/>
                </a:lnTo>
                <a:lnTo>
                  <a:pt x="9294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43" name="Google Shape;1243;p28"/>
          <p:cNvGrpSpPr/>
          <p:nvPr/>
        </p:nvGrpSpPr>
        <p:grpSpPr>
          <a:xfrm rot="10800000">
            <a:off x="11436103" y="2303758"/>
            <a:ext cx="568127" cy="1593343"/>
            <a:chOff x="268563" y="1557235"/>
            <a:chExt cx="426095" cy="1195007"/>
          </a:xfrm>
        </p:grpSpPr>
        <p:sp>
          <p:nvSpPr>
            <p:cNvPr id="1244" name="Google Shape;1244;p28"/>
            <p:cNvSpPr/>
            <p:nvPr/>
          </p:nvSpPr>
          <p:spPr>
            <a:xfrm>
              <a:off x="268563" y="1557235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5" name="Google Shape;1245;p28"/>
            <p:cNvSpPr/>
            <p:nvPr/>
          </p:nvSpPr>
          <p:spPr>
            <a:xfrm>
              <a:off x="268563" y="1784391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6" name="Google Shape;1246;p28"/>
            <p:cNvSpPr/>
            <p:nvPr/>
          </p:nvSpPr>
          <p:spPr>
            <a:xfrm>
              <a:off x="268563" y="2011548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7" name="Google Shape;1247;p28"/>
            <p:cNvSpPr/>
            <p:nvPr/>
          </p:nvSpPr>
          <p:spPr>
            <a:xfrm>
              <a:off x="268563" y="223873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8" name="Google Shape;1248;p28"/>
            <p:cNvSpPr/>
            <p:nvPr/>
          </p:nvSpPr>
          <p:spPr>
            <a:xfrm>
              <a:off x="268563" y="2465894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9" name="Google Shape;1249;p28"/>
            <p:cNvSpPr/>
            <p:nvPr/>
          </p:nvSpPr>
          <p:spPr>
            <a:xfrm>
              <a:off x="268563" y="2693050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0" name="Google Shape;1250;p28"/>
            <p:cNvSpPr/>
            <p:nvPr/>
          </p:nvSpPr>
          <p:spPr>
            <a:xfrm>
              <a:off x="452030" y="1557235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1" name="Google Shape;1251;p28"/>
            <p:cNvSpPr/>
            <p:nvPr/>
          </p:nvSpPr>
          <p:spPr>
            <a:xfrm>
              <a:off x="452030" y="1784391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2" name="Google Shape;1252;p28"/>
            <p:cNvSpPr/>
            <p:nvPr/>
          </p:nvSpPr>
          <p:spPr>
            <a:xfrm>
              <a:off x="452030" y="2011548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3" name="Google Shape;1253;p28"/>
            <p:cNvSpPr/>
            <p:nvPr/>
          </p:nvSpPr>
          <p:spPr>
            <a:xfrm>
              <a:off x="452030" y="223873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4" name="Google Shape;1254;p28"/>
            <p:cNvSpPr/>
            <p:nvPr/>
          </p:nvSpPr>
          <p:spPr>
            <a:xfrm>
              <a:off x="452030" y="2465894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5" name="Google Shape;1255;p28"/>
            <p:cNvSpPr/>
            <p:nvPr/>
          </p:nvSpPr>
          <p:spPr>
            <a:xfrm>
              <a:off x="452030" y="2693050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6" name="Google Shape;1256;p28"/>
            <p:cNvSpPr/>
            <p:nvPr/>
          </p:nvSpPr>
          <p:spPr>
            <a:xfrm>
              <a:off x="635466" y="1557235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7" name="Google Shape;1257;p28"/>
            <p:cNvSpPr/>
            <p:nvPr/>
          </p:nvSpPr>
          <p:spPr>
            <a:xfrm>
              <a:off x="635466" y="1784391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8" name="Google Shape;1258;p28"/>
            <p:cNvSpPr/>
            <p:nvPr/>
          </p:nvSpPr>
          <p:spPr>
            <a:xfrm>
              <a:off x="635466" y="2011548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9" name="Google Shape;1259;p28"/>
            <p:cNvSpPr/>
            <p:nvPr/>
          </p:nvSpPr>
          <p:spPr>
            <a:xfrm>
              <a:off x="635466" y="223873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0" name="Google Shape;1260;p28"/>
            <p:cNvSpPr/>
            <p:nvPr/>
          </p:nvSpPr>
          <p:spPr>
            <a:xfrm>
              <a:off x="635466" y="2465894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1" name="Google Shape;1261;p28"/>
            <p:cNvSpPr/>
            <p:nvPr/>
          </p:nvSpPr>
          <p:spPr>
            <a:xfrm>
              <a:off x="635466" y="2693050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62" name="Google Shape;1262;p28"/>
          <p:cNvGrpSpPr/>
          <p:nvPr/>
        </p:nvGrpSpPr>
        <p:grpSpPr>
          <a:xfrm rot="10800000">
            <a:off x="158164" y="6382125"/>
            <a:ext cx="1896219" cy="567700"/>
            <a:chOff x="7459810" y="1126912"/>
            <a:chExt cx="1422164" cy="425775"/>
          </a:xfrm>
        </p:grpSpPr>
        <p:sp>
          <p:nvSpPr>
            <p:cNvPr id="1263" name="Google Shape;1263;p28"/>
            <p:cNvSpPr/>
            <p:nvPr/>
          </p:nvSpPr>
          <p:spPr>
            <a:xfrm>
              <a:off x="882252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4" name="Google Shape;1264;p28"/>
            <p:cNvSpPr/>
            <p:nvPr/>
          </p:nvSpPr>
          <p:spPr>
            <a:xfrm>
              <a:off x="8595338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5" name="Google Shape;1265;p28"/>
            <p:cNvSpPr/>
            <p:nvPr/>
          </p:nvSpPr>
          <p:spPr>
            <a:xfrm>
              <a:off x="8368469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6" name="Google Shape;1266;p28"/>
            <p:cNvSpPr/>
            <p:nvPr/>
          </p:nvSpPr>
          <p:spPr>
            <a:xfrm>
              <a:off x="8141312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7" name="Google Shape;1267;p28"/>
            <p:cNvSpPr/>
            <p:nvPr/>
          </p:nvSpPr>
          <p:spPr>
            <a:xfrm>
              <a:off x="791415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8" name="Google Shape;1268;p28"/>
            <p:cNvSpPr/>
            <p:nvPr/>
          </p:nvSpPr>
          <p:spPr>
            <a:xfrm>
              <a:off x="7686967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9" name="Google Shape;1269;p28"/>
            <p:cNvSpPr/>
            <p:nvPr/>
          </p:nvSpPr>
          <p:spPr>
            <a:xfrm>
              <a:off x="7459810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0" name="Google Shape;1270;p28"/>
            <p:cNvSpPr/>
            <p:nvPr/>
          </p:nvSpPr>
          <p:spPr>
            <a:xfrm>
              <a:off x="882252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1" name="Google Shape;1271;p28"/>
            <p:cNvSpPr/>
            <p:nvPr/>
          </p:nvSpPr>
          <p:spPr>
            <a:xfrm>
              <a:off x="8595338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2" name="Google Shape;1272;p28"/>
            <p:cNvSpPr/>
            <p:nvPr/>
          </p:nvSpPr>
          <p:spPr>
            <a:xfrm>
              <a:off x="8368469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3" name="Google Shape;1273;p28"/>
            <p:cNvSpPr/>
            <p:nvPr/>
          </p:nvSpPr>
          <p:spPr>
            <a:xfrm>
              <a:off x="8141312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4" name="Google Shape;1274;p28"/>
            <p:cNvSpPr/>
            <p:nvPr/>
          </p:nvSpPr>
          <p:spPr>
            <a:xfrm>
              <a:off x="791415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5" name="Google Shape;1275;p28"/>
            <p:cNvSpPr/>
            <p:nvPr/>
          </p:nvSpPr>
          <p:spPr>
            <a:xfrm>
              <a:off x="7686967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6" name="Google Shape;1276;p28"/>
            <p:cNvSpPr/>
            <p:nvPr/>
          </p:nvSpPr>
          <p:spPr>
            <a:xfrm>
              <a:off x="7459810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7" name="Google Shape;1277;p28"/>
            <p:cNvSpPr/>
            <p:nvPr/>
          </p:nvSpPr>
          <p:spPr>
            <a:xfrm>
              <a:off x="882252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8" name="Google Shape;1278;p28"/>
            <p:cNvSpPr/>
            <p:nvPr/>
          </p:nvSpPr>
          <p:spPr>
            <a:xfrm>
              <a:off x="8595338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9" name="Google Shape;1279;p28"/>
            <p:cNvSpPr/>
            <p:nvPr/>
          </p:nvSpPr>
          <p:spPr>
            <a:xfrm>
              <a:off x="8368469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0" name="Google Shape;1280;p28"/>
            <p:cNvSpPr/>
            <p:nvPr/>
          </p:nvSpPr>
          <p:spPr>
            <a:xfrm>
              <a:off x="8141312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1" name="Google Shape;1281;p28"/>
            <p:cNvSpPr/>
            <p:nvPr/>
          </p:nvSpPr>
          <p:spPr>
            <a:xfrm>
              <a:off x="791415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2" name="Google Shape;1282;p28"/>
            <p:cNvSpPr/>
            <p:nvPr/>
          </p:nvSpPr>
          <p:spPr>
            <a:xfrm>
              <a:off x="7686967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3" name="Google Shape;1283;p28"/>
            <p:cNvSpPr/>
            <p:nvPr/>
          </p:nvSpPr>
          <p:spPr>
            <a:xfrm>
              <a:off x="7459810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84" name="Google Shape;1284;p28"/>
          <p:cNvGrpSpPr/>
          <p:nvPr/>
        </p:nvGrpSpPr>
        <p:grpSpPr>
          <a:xfrm rot="10800000">
            <a:off x="-2899" y="-131706"/>
            <a:ext cx="812324" cy="684673"/>
            <a:chOff x="4534959" y="3244799"/>
            <a:chExt cx="609243" cy="513505"/>
          </a:xfrm>
        </p:grpSpPr>
        <p:sp>
          <p:nvSpPr>
            <p:cNvPr id="1285" name="Google Shape;1285;p28"/>
            <p:cNvSpPr/>
            <p:nvPr/>
          </p:nvSpPr>
          <p:spPr>
            <a:xfrm>
              <a:off x="4534959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6" name="Google Shape;1286;p28"/>
            <p:cNvSpPr/>
            <p:nvPr/>
          </p:nvSpPr>
          <p:spPr>
            <a:xfrm>
              <a:off x="4534959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7" name="Google Shape;1287;p28"/>
            <p:cNvSpPr/>
            <p:nvPr/>
          </p:nvSpPr>
          <p:spPr>
            <a:xfrm>
              <a:off x="4534959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8" name="Google Shape;1288;p28"/>
            <p:cNvSpPr/>
            <p:nvPr/>
          </p:nvSpPr>
          <p:spPr>
            <a:xfrm>
              <a:off x="4718138" y="3244799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1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9" name="Google Shape;1289;p28"/>
            <p:cNvSpPr/>
            <p:nvPr/>
          </p:nvSpPr>
          <p:spPr>
            <a:xfrm>
              <a:off x="4718138" y="3471988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0" name="Google Shape;1290;p28"/>
            <p:cNvSpPr/>
            <p:nvPr/>
          </p:nvSpPr>
          <p:spPr>
            <a:xfrm>
              <a:off x="4718138" y="369885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1" name="Google Shape;1291;p28"/>
            <p:cNvSpPr/>
            <p:nvPr/>
          </p:nvSpPr>
          <p:spPr>
            <a:xfrm>
              <a:off x="4901574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2" name="Google Shape;1292;p28"/>
            <p:cNvSpPr/>
            <p:nvPr/>
          </p:nvSpPr>
          <p:spPr>
            <a:xfrm>
              <a:off x="4901574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3" name="Google Shape;1293;p28"/>
            <p:cNvSpPr/>
            <p:nvPr/>
          </p:nvSpPr>
          <p:spPr>
            <a:xfrm>
              <a:off x="4901574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4" name="Google Shape;1294;p28"/>
            <p:cNvSpPr/>
            <p:nvPr/>
          </p:nvSpPr>
          <p:spPr>
            <a:xfrm>
              <a:off x="5085010" y="3244799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5" name="Google Shape;1295;p28"/>
            <p:cNvSpPr/>
            <p:nvPr/>
          </p:nvSpPr>
          <p:spPr>
            <a:xfrm>
              <a:off x="5085010" y="3471988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6" name="Google Shape;1296;p28"/>
            <p:cNvSpPr/>
            <p:nvPr/>
          </p:nvSpPr>
          <p:spPr>
            <a:xfrm>
              <a:off x="5085010" y="369885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48" y="1856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97" name="Google Shape;1297;p28"/>
          <p:cNvSpPr/>
          <p:nvPr/>
        </p:nvSpPr>
        <p:spPr>
          <a:xfrm rot="5400000" flipH="1">
            <a:off x="-971191" y="3086477"/>
            <a:ext cx="2391987" cy="641263"/>
          </a:xfrm>
          <a:custGeom>
            <a:avLst/>
            <a:gdLst/>
            <a:ahLst/>
            <a:cxnLst/>
            <a:rect l="l" t="t" r="r" b="b"/>
            <a:pathLst>
              <a:path w="26461" h="5737" fill="none" extrusionOk="0">
                <a:moveTo>
                  <a:pt x="26460" y="0"/>
                </a:moveTo>
                <a:lnTo>
                  <a:pt x="0" y="0"/>
                </a:lnTo>
                <a:lnTo>
                  <a:pt x="0" y="5736"/>
                </a:lnTo>
                <a:lnTo>
                  <a:pt x="26460" y="5736"/>
                </a:lnTo>
                <a:close/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207938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Google Shape;1299;p29"/>
          <p:cNvSpPr txBox="1">
            <a:spLocks noGrp="1"/>
          </p:cNvSpPr>
          <p:nvPr>
            <p:ph type="title" hasCustomPrompt="1"/>
          </p:nvPr>
        </p:nvSpPr>
        <p:spPr>
          <a:xfrm>
            <a:off x="4748933" y="720000"/>
            <a:ext cx="56768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62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1300" name="Google Shape;1300;p29"/>
          <p:cNvSpPr txBox="1">
            <a:spLocks noGrp="1"/>
          </p:cNvSpPr>
          <p:nvPr>
            <p:ph type="subTitle" idx="1"/>
          </p:nvPr>
        </p:nvSpPr>
        <p:spPr>
          <a:xfrm>
            <a:off x="4748933" y="1661369"/>
            <a:ext cx="56768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01" name="Google Shape;1301;p29"/>
          <p:cNvSpPr txBox="1">
            <a:spLocks noGrp="1"/>
          </p:cNvSpPr>
          <p:nvPr>
            <p:ph type="title" idx="2" hasCustomPrompt="1"/>
          </p:nvPr>
        </p:nvSpPr>
        <p:spPr>
          <a:xfrm>
            <a:off x="4748933" y="2661523"/>
            <a:ext cx="56768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62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1302" name="Google Shape;1302;p29"/>
          <p:cNvSpPr txBox="1">
            <a:spLocks noGrp="1"/>
          </p:cNvSpPr>
          <p:nvPr>
            <p:ph type="subTitle" idx="3"/>
          </p:nvPr>
        </p:nvSpPr>
        <p:spPr>
          <a:xfrm>
            <a:off x="4748933" y="3602892"/>
            <a:ext cx="56768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03" name="Google Shape;1303;p29"/>
          <p:cNvSpPr txBox="1">
            <a:spLocks noGrp="1"/>
          </p:cNvSpPr>
          <p:nvPr>
            <p:ph type="title" idx="4" hasCustomPrompt="1"/>
          </p:nvPr>
        </p:nvSpPr>
        <p:spPr>
          <a:xfrm>
            <a:off x="4748933" y="4603061"/>
            <a:ext cx="56768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62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1304" name="Google Shape;1304;p29"/>
          <p:cNvSpPr txBox="1">
            <a:spLocks noGrp="1"/>
          </p:cNvSpPr>
          <p:nvPr>
            <p:ph type="subTitle" idx="5"/>
          </p:nvPr>
        </p:nvSpPr>
        <p:spPr>
          <a:xfrm>
            <a:off x="4748933" y="5544432"/>
            <a:ext cx="56768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05" name="Google Shape;1305;p29"/>
          <p:cNvSpPr/>
          <p:nvPr/>
        </p:nvSpPr>
        <p:spPr>
          <a:xfrm flipH="1">
            <a:off x="-8" y="1431887"/>
            <a:ext cx="805832" cy="2882188"/>
          </a:xfrm>
          <a:custGeom>
            <a:avLst/>
            <a:gdLst/>
            <a:ahLst/>
            <a:cxnLst/>
            <a:rect l="l" t="t" r="r" b="b"/>
            <a:pathLst>
              <a:path w="18869" h="67488" extrusionOk="0">
                <a:moveTo>
                  <a:pt x="0" y="0"/>
                </a:moveTo>
                <a:lnTo>
                  <a:pt x="0" y="67488"/>
                </a:lnTo>
                <a:lnTo>
                  <a:pt x="18868" y="67488"/>
                </a:lnTo>
                <a:lnTo>
                  <a:pt x="1886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6" name="Google Shape;1306;p29"/>
          <p:cNvSpPr/>
          <p:nvPr/>
        </p:nvSpPr>
        <p:spPr>
          <a:xfrm flipH="1">
            <a:off x="-12241" y="3178871"/>
            <a:ext cx="403151" cy="3678837"/>
          </a:xfrm>
          <a:custGeom>
            <a:avLst/>
            <a:gdLst/>
            <a:ahLst/>
            <a:cxnLst/>
            <a:rect l="l" t="t" r="r" b="b"/>
            <a:pathLst>
              <a:path w="9440" h="86142" fill="none" extrusionOk="0">
                <a:moveTo>
                  <a:pt x="1" y="86142"/>
                </a:moveTo>
                <a:lnTo>
                  <a:pt x="1" y="1"/>
                </a:lnTo>
                <a:lnTo>
                  <a:pt x="9439" y="1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07" name="Google Shape;1307;p29"/>
          <p:cNvGrpSpPr/>
          <p:nvPr/>
        </p:nvGrpSpPr>
        <p:grpSpPr>
          <a:xfrm flipH="1">
            <a:off x="148591" y="-92110"/>
            <a:ext cx="1896219" cy="567700"/>
            <a:chOff x="7459810" y="1126912"/>
            <a:chExt cx="1422164" cy="425775"/>
          </a:xfrm>
        </p:grpSpPr>
        <p:sp>
          <p:nvSpPr>
            <p:cNvPr id="1308" name="Google Shape;1308;p29"/>
            <p:cNvSpPr/>
            <p:nvPr/>
          </p:nvSpPr>
          <p:spPr>
            <a:xfrm>
              <a:off x="882252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9" name="Google Shape;1309;p29"/>
            <p:cNvSpPr/>
            <p:nvPr/>
          </p:nvSpPr>
          <p:spPr>
            <a:xfrm>
              <a:off x="8595338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0" name="Google Shape;1310;p29"/>
            <p:cNvSpPr/>
            <p:nvPr/>
          </p:nvSpPr>
          <p:spPr>
            <a:xfrm>
              <a:off x="8368469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1" name="Google Shape;1311;p29"/>
            <p:cNvSpPr/>
            <p:nvPr/>
          </p:nvSpPr>
          <p:spPr>
            <a:xfrm>
              <a:off x="8141312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2" name="Google Shape;1312;p29"/>
            <p:cNvSpPr/>
            <p:nvPr/>
          </p:nvSpPr>
          <p:spPr>
            <a:xfrm>
              <a:off x="791415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3" name="Google Shape;1313;p29"/>
            <p:cNvSpPr/>
            <p:nvPr/>
          </p:nvSpPr>
          <p:spPr>
            <a:xfrm>
              <a:off x="7686967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4" name="Google Shape;1314;p29"/>
            <p:cNvSpPr/>
            <p:nvPr/>
          </p:nvSpPr>
          <p:spPr>
            <a:xfrm>
              <a:off x="7459810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5" name="Google Shape;1315;p29"/>
            <p:cNvSpPr/>
            <p:nvPr/>
          </p:nvSpPr>
          <p:spPr>
            <a:xfrm>
              <a:off x="882252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6" name="Google Shape;1316;p29"/>
            <p:cNvSpPr/>
            <p:nvPr/>
          </p:nvSpPr>
          <p:spPr>
            <a:xfrm>
              <a:off x="8595338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7" name="Google Shape;1317;p29"/>
            <p:cNvSpPr/>
            <p:nvPr/>
          </p:nvSpPr>
          <p:spPr>
            <a:xfrm>
              <a:off x="8368469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8" name="Google Shape;1318;p29"/>
            <p:cNvSpPr/>
            <p:nvPr/>
          </p:nvSpPr>
          <p:spPr>
            <a:xfrm>
              <a:off x="8141312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9" name="Google Shape;1319;p29"/>
            <p:cNvSpPr/>
            <p:nvPr/>
          </p:nvSpPr>
          <p:spPr>
            <a:xfrm>
              <a:off x="791415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0" name="Google Shape;1320;p29"/>
            <p:cNvSpPr/>
            <p:nvPr/>
          </p:nvSpPr>
          <p:spPr>
            <a:xfrm>
              <a:off x="7686967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1" name="Google Shape;1321;p29"/>
            <p:cNvSpPr/>
            <p:nvPr/>
          </p:nvSpPr>
          <p:spPr>
            <a:xfrm>
              <a:off x="7459810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2" name="Google Shape;1322;p29"/>
            <p:cNvSpPr/>
            <p:nvPr/>
          </p:nvSpPr>
          <p:spPr>
            <a:xfrm>
              <a:off x="882252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3" name="Google Shape;1323;p29"/>
            <p:cNvSpPr/>
            <p:nvPr/>
          </p:nvSpPr>
          <p:spPr>
            <a:xfrm>
              <a:off x="8595338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4" name="Google Shape;1324;p29"/>
            <p:cNvSpPr/>
            <p:nvPr/>
          </p:nvSpPr>
          <p:spPr>
            <a:xfrm>
              <a:off x="8368469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5" name="Google Shape;1325;p29"/>
            <p:cNvSpPr/>
            <p:nvPr/>
          </p:nvSpPr>
          <p:spPr>
            <a:xfrm>
              <a:off x="8141312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6" name="Google Shape;1326;p29"/>
            <p:cNvSpPr/>
            <p:nvPr/>
          </p:nvSpPr>
          <p:spPr>
            <a:xfrm>
              <a:off x="791415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7" name="Google Shape;1327;p29"/>
            <p:cNvSpPr/>
            <p:nvPr/>
          </p:nvSpPr>
          <p:spPr>
            <a:xfrm>
              <a:off x="7686967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8" name="Google Shape;1328;p29"/>
            <p:cNvSpPr/>
            <p:nvPr/>
          </p:nvSpPr>
          <p:spPr>
            <a:xfrm>
              <a:off x="7459810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29" name="Google Shape;1329;p29"/>
          <p:cNvSpPr/>
          <p:nvPr/>
        </p:nvSpPr>
        <p:spPr>
          <a:xfrm flipH="1">
            <a:off x="11225968" y="6144667"/>
            <a:ext cx="953421" cy="712964"/>
          </a:xfrm>
          <a:custGeom>
            <a:avLst/>
            <a:gdLst/>
            <a:ahLst/>
            <a:cxnLst/>
            <a:rect l="l" t="t" r="r" b="b"/>
            <a:pathLst>
              <a:path w="54357" h="47925" extrusionOk="0">
                <a:moveTo>
                  <a:pt x="0" y="0"/>
                </a:moveTo>
                <a:lnTo>
                  <a:pt x="0" y="47924"/>
                </a:lnTo>
                <a:lnTo>
                  <a:pt x="54356" y="47924"/>
                </a:lnTo>
                <a:lnTo>
                  <a:pt x="5435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0" name="Google Shape;1330;p29"/>
          <p:cNvSpPr/>
          <p:nvPr/>
        </p:nvSpPr>
        <p:spPr>
          <a:xfrm flipH="1">
            <a:off x="8222448" y="-14806"/>
            <a:ext cx="3969541" cy="615631"/>
          </a:xfrm>
          <a:custGeom>
            <a:avLst/>
            <a:gdLst/>
            <a:ahLst/>
            <a:cxnLst/>
            <a:rect l="l" t="t" r="r" b="b"/>
            <a:pathLst>
              <a:path w="92949" h="28227" extrusionOk="0">
                <a:moveTo>
                  <a:pt x="0" y="1"/>
                </a:moveTo>
                <a:lnTo>
                  <a:pt x="0" y="28227"/>
                </a:lnTo>
                <a:lnTo>
                  <a:pt x="92949" y="28227"/>
                </a:lnTo>
                <a:lnTo>
                  <a:pt x="9294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1" name="Google Shape;1331;p29"/>
          <p:cNvSpPr/>
          <p:nvPr/>
        </p:nvSpPr>
        <p:spPr>
          <a:xfrm flipH="1">
            <a:off x="11565180" y="1792100"/>
            <a:ext cx="770385" cy="2534341"/>
          </a:xfrm>
          <a:custGeom>
            <a:avLst/>
            <a:gdLst/>
            <a:ahLst/>
            <a:cxnLst/>
            <a:rect l="l" t="t" r="r" b="b"/>
            <a:pathLst>
              <a:path w="18039" h="59343" fill="none" extrusionOk="0">
                <a:moveTo>
                  <a:pt x="0" y="0"/>
                </a:moveTo>
                <a:lnTo>
                  <a:pt x="18038" y="0"/>
                </a:lnTo>
                <a:lnTo>
                  <a:pt x="18038" y="59343"/>
                </a:lnTo>
                <a:lnTo>
                  <a:pt x="0" y="59343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32" name="Google Shape;1332;p29"/>
          <p:cNvGrpSpPr/>
          <p:nvPr/>
        </p:nvGrpSpPr>
        <p:grpSpPr>
          <a:xfrm flipH="1">
            <a:off x="11296522" y="5802333"/>
            <a:ext cx="812324" cy="684673"/>
            <a:chOff x="4534959" y="3244799"/>
            <a:chExt cx="609243" cy="513505"/>
          </a:xfrm>
        </p:grpSpPr>
        <p:sp>
          <p:nvSpPr>
            <p:cNvPr id="1333" name="Google Shape;1333;p29"/>
            <p:cNvSpPr/>
            <p:nvPr/>
          </p:nvSpPr>
          <p:spPr>
            <a:xfrm>
              <a:off x="4534959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4" name="Google Shape;1334;p29"/>
            <p:cNvSpPr/>
            <p:nvPr/>
          </p:nvSpPr>
          <p:spPr>
            <a:xfrm>
              <a:off x="4534959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5" name="Google Shape;1335;p29"/>
            <p:cNvSpPr/>
            <p:nvPr/>
          </p:nvSpPr>
          <p:spPr>
            <a:xfrm>
              <a:off x="4534959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6" name="Google Shape;1336;p29"/>
            <p:cNvSpPr/>
            <p:nvPr/>
          </p:nvSpPr>
          <p:spPr>
            <a:xfrm>
              <a:off x="4718138" y="3244799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1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7" name="Google Shape;1337;p29"/>
            <p:cNvSpPr/>
            <p:nvPr/>
          </p:nvSpPr>
          <p:spPr>
            <a:xfrm>
              <a:off x="4718138" y="3471988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8" name="Google Shape;1338;p29"/>
            <p:cNvSpPr/>
            <p:nvPr/>
          </p:nvSpPr>
          <p:spPr>
            <a:xfrm>
              <a:off x="4718138" y="369885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9" name="Google Shape;1339;p29"/>
            <p:cNvSpPr/>
            <p:nvPr/>
          </p:nvSpPr>
          <p:spPr>
            <a:xfrm>
              <a:off x="4901574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0" name="Google Shape;1340;p29"/>
            <p:cNvSpPr/>
            <p:nvPr/>
          </p:nvSpPr>
          <p:spPr>
            <a:xfrm>
              <a:off x="4901574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1" name="Google Shape;1341;p29"/>
            <p:cNvSpPr/>
            <p:nvPr/>
          </p:nvSpPr>
          <p:spPr>
            <a:xfrm>
              <a:off x="4901574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2" name="Google Shape;1342;p29"/>
            <p:cNvSpPr/>
            <p:nvPr/>
          </p:nvSpPr>
          <p:spPr>
            <a:xfrm>
              <a:off x="5085010" y="3244799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3" name="Google Shape;1343;p29"/>
            <p:cNvSpPr/>
            <p:nvPr/>
          </p:nvSpPr>
          <p:spPr>
            <a:xfrm>
              <a:off x="5085010" y="3471988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4" name="Google Shape;1344;p29"/>
            <p:cNvSpPr/>
            <p:nvPr/>
          </p:nvSpPr>
          <p:spPr>
            <a:xfrm>
              <a:off x="5085010" y="369885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48" y="1856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39296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Numbers and text 1">
    <p:spTree>
      <p:nvGrpSpPr>
        <p:cNvPr id="1" name="Shape 1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" name="Google Shape;1346;p30"/>
          <p:cNvSpPr txBox="1">
            <a:spLocks noGrp="1"/>
          </p:cNvSpPr>
          <p:nvPr>
            <p:ph type="title" hasCustomPrompt="1"/>
          </p:nvPr>
        </p:nvSpPr>
        <p:spPr>
          <a:xfrm>
            <a:off x="1660900" y="4158405"/>
            <a:ext cx="17136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1347" name="Google Shape;1347;p30"/>
          <p:cNvSpPr txBox="1">
            <a:spLocks noGrp="1"/>
          </p:cNvSpPr>
          <p:nvPr>
            <p:ph type="subTitle" idx="1"/>
          </p:nvPr>
        </p:nvSpPr>
        <p:spPr>
          <a:xfrm>
            <a:off x="1093967" y="1931972"/>
            <a:ext cx="2847200" cy="70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933" b="1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48" name="Google Shape;1348;p30"/>
          <p:cNvSpPr txBox="1">
            <a:spLocks noGrp="1"/>
          </p:cNvSpPr>
          <p:nvPr>
            <p:ph type="subTitle" idx="2"/>
          </p:nvPr>
        </p:nvSpPr>
        <p:spPr>
          <a:xfrm>
            <a:off x="1093967" y="2639172"/>
            <a:ext cx="2847200" cy="10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49" name="Google Shape;1349;p30"/>
          <p:cNvSpPr txBox="1">
            <a:spLocks noGrp="1"/>
          </p:cNvSpPr>
          <p:nvPr>
            <p:ph type="title" idx="3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350" name="Google Shape;1350;p30"/>
          <p:cNvSpPr txBox="1">
            <a:spLocks noGrp="1"/>
          </p:cNvSpPr>
          <p:nvPr>
            <p:ph type="title" idx="4" hasCustomPrompt="1"/>
          </p:nvPr>
        </p:nvSpPr>
        <p:spPr>
          <a:xfrm>
            <a:off x="5239400" y="4158405"/>
            <a:ext cx="17132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1351" name="Google Shape;1351;p30"/>
          <p:cNvSpPr txBox="1">
            <a:spLocks noGrp="1"/>
          </p:cNvSpPr>
          <p:nvPr>
            <p:ph type="subTitle" idx="5"/>
          </p:nvPr>
        </p:nvSpPr>
        <p:spPr>
          <a:xfrm>
            <a:off x="4672400" y="1931972"/>
            <a:ext cx="2847200" cy="70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933" b="1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52" name="Google Shape;1352;p30"/>
          <p:cNvSpPr txBox="1">
            <a:spLocks noGrp="1"/>
          </p:cNvSpPr>
          <p:nvPr>
            <p:ph type="subTitle" idx="6"/>
          </p:nvPr>
        </p:nvSpPr>
        <p:spPr>
          <a:xfrm>
            <a:off x="4672400" y="2639172"/>
            <a:ext cx="2847200" cy="10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53" name="Google Shape;1353;p30"/>
          <p:cNvSpPr txBox="1">
            <a:spLocks noGrp="1"/>
          </p:cNvSpPr>
          <p:nvPr>
            <p:ph type="title" idx="7" hasCustomPrompt="1"/>
          </p:nvPr>
        </p:nvSpPr>
        <p:spPr>
          <a:xfrm>
            <a:off x="8817800" y="4158405"/>
            <a:ext cx="17132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1354" name="Google Shape;1354;p30"/>
          <p:cNvSpPr txBox="1">
            <a:spLocks noGrp="1"/>
          </p:cNvSpPr>
          <p:nvPr>
            <p:ph type="subTitle" idx="8"/>
          </p:nvPr>
        </p:nvSpPr>
        <p:spPr>
          <a:xfrm>
            <a:off x="8250800" y="1931972"/>
            <a:ext cx="2847200" cy="70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933" b="1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55" name="Google Shape;1355;p30"/>
          <p:cNvSpPr txBox="1">
            <a:spLocks noGrp="1"/>
          </p:cNvSpPr>
          <p:nvPr>
            <p:ph type="subTitle" idx="9"/>
          </p:nvPr>
        </p:nvSpPr>
        <p:spPr>
          <a:xfrm>
            <a:off x="8250800" y="2639172"/>
            <a:ext cx="2847200" cy="10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81894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31"/>
          <p:cNvSpPr txBox="1">
            <a:spLocks noGrp="1"/>
          </p:cNvSpPr>
          <p:nvPr>
            <p:ph type="ctrTitle"/>
          </p:nvPr>
        </p:nvSpPr>
        <p:spPr>
          <a:xfrm>
            <a:off x="1542733" y="713333"/>
            <a:ext cx="5127200" cy="135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5200"/>
              <a:buNone/>
              <a:defRPr sz="8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358" name="Google Shape;1358;p31"/>
          <p:cNvSpPr txBox="1">
            <a:spLocks noGrp="1"/>
          </p:cNvSpPr>
          <p:nvPr>
            <p:ph type="subTitle" idx="1"/>
          </p:nvPr>
        </p:nvSpPr>
        <p:spPr>
          <a:xfrm>
            <a:off x="1542733" y="2068533"/>
            <a:ext cx="5127200" cy="16336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59" name="Google Shape;1359;p31"/>
          <p:cNvSpPr/>
          <p:nvPr/>
        </p:nvSpPr>
        <p:spPr>
          <a:xfrm flipH="1">
            <a:off x="-8" y="1431887"/>
            <a:ext cx="805832" cy="2882188"/>
          </a:xfrm>
          <a:custGeom>
            <a:avLst/>
            <a:gdLst/>
            <a:ahLst/>
            <a:cxnLst/>
            <a:rect l="l" t="t" r="r" b="b"/>
            <a:pathLst>
              <a:path w="18869" h="67488" extrusionOk="0">
                <a:moveTo>
                  <a:pt x="0" y="0"/>
                </a:moveTo>
                <a:lnTo>
                  <a:pt x="0" y="67488"/>
                </a:lnTo>
                <a:lnTo>
                  <a:pt x="18868" y="67488"/>
                </a:lnTo>
                <a:lnTo>
                  <a:pt x="1886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60" name="Google Shape;1360;p31"/>
          <p:cNvSpPr/>
          <p:nvPr/>
        </p:nvSpPr>
        <p:spPr>
          <a:xfrm flipH="1">
            <a:off x="-12241" y="3178871"/>
            <a:ext cx="403151" cy="3678837"/>
          </a:xfrm>
          <a:custGeom>
            <a:avLst/>
            <a:gdLst/>
            <a:ahLst/>
            <a:cxnLst/>
            <a:rect l="l" t="t" r="r" b="b"/>
            <a:pathLst>
              <a:path w="9440" h="86142" fill="none" extrusionOk="0">
                <a:moveTo>
                  <a:pt x="1" y="86142"/>
                </a:moveTo>
                <a:lnTo>
                  <a:pt x="1" y="1"/>
                </a:lnTo>
                <a:lnTo>
                  <a:pt x="9439" y="1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61" name="Google Shape;1361;p31"/>
          <p:cNvGrpSpPr/>
          <p:nvPr/>
        </p:nvGrpSpPr>
        <p:grpSpPr>
          <a:xfrm flipH="1">
            <a:off x="148591" y="-92110"/>
            <a:ext cx="1896219" cy="567700"/>
            <a:chOff x="7459810" y="1126912"/>
            <a:chExt cx="1422164" cy="425775"/>
          </a:xfrm>
        </p:grpSpPr>
        <p:sp>
          <p:nvSpPr>
            <p:cNvPr id="1362" name="Google Shape;1362;p31"/>
            <p:cNvSpPr/>
            <p:nvPr/>
          </p:nvSpPr>
          <p:spPr>
            <a:xfrm>
              <a:off x="882252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3" name="Google Shape;1363;p31"/>
            <p:cNvSpPr/>
            <p:nvPr/>
          </p:nvSpPr>
          <p:spPr>
            <a:xfrm>
              <a:off x="8595338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4" name="Google Shape;1364;p31"/>
            <p:cNvSpPr/>
            <p:nvPr/>
          </p:nvSpPr>
          <p:spPr>
            <a:xfrm>
              <a:off x="8368469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5" name="Google Shape;1365;p31"/>
            <p:cNvSpPr/>
            <p:nvPr/>
          </p:nvSpPr>
          <p:spPr>
            <a:xfrm>
              <a:off x="8141312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6" name="Google Shape;1366;p31"/>
            <p:cNvSpPr/>
            <p:nvPr/>
          </p:nvSpPr>
          <p:spPr>
            <a:xfrm>
              <a:off x="791415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7" name="Google Shape;1367;p31"/>
            <p:cNvSpPr/>
            <p:nvPr/>
          </p:nvSpPr>
          <p:spPr>
            <a:xfrm>
              <a:off x="7686967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8" name="Google Shape;1368;p31"/>
            <p:cNvSpPr/>
            <p:nvPr/>
          </p:nvSpPr>
          <p:spPr>
            <a:xfrm>
              <a:off x="7459810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9" name="Google Shape;1369;p31"/>
            <p:cNvSpPr/>
            <p:nvPr/>
          </p:nvSpPr>
          <p:spPr>
            <a:xfrm>
              <a:off x="882252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0" name="Google Shape;1370;p31"/>
            <p:cNvSpPr/>
            <p:nvPr/>
          </p:nvSpPr>
          <p:spPr>
            <a:xfrm>
              <a:off x="8595338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1" name="Google Shape;1371;p31"/>
            <p:cNvSpPr/>
            <p:nvPr/>
          </p:nvSpPr>
          <p:spPr>
            <a:xfrm>
              <a:off x="8368469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2" name="Google Shape;1372;p31"/>
            <p:cNvSpPr/>
            <p:nvPr/>
          </p:nvSpPr>
          <p:spPr>
            <a:xfrm>
              <a:off x="8141312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3" name="Google Shape;1373;p31"/>
            <p:cNvSpPr/>
            <p:nvPr/>
          </p:nvSpPr>
          <p:spPr>
            <a:xfrm>
              <a:off x="791415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4" name="Google Shape;1374;p31"/>
            <p:cNvSpPr/>
            <p:nvPr/>
          </p:nvSpPr>
          <p:spPr>
            <a:xfrm>
              <a:off x="7686967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5" name="Google Shape;1375;p31"/>
            <p:cNvSpPr/>
            <p:nvPr/>
          </p:nvSpPr>
          <p:spPr>
            <a:xfrm>
              <a:off x="7459810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6" name="Google Shape;1376;p31"/>
            <p:cNvSpPr/>
            <p:nvPr/>
          </p:nvSpPr>
          <p:spPr>
            <a:xfrm>
              <a:off x="882252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7" name="Google Shape;1377;p31"/>
            <p:cNvSpPr/>
            <p:nvPr/>
          </p:nvSpPr>
          <p:spPr>
            <a:xfrm>
              <a:off x="8595338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8" name="Google Shape;1378;p31"/>
            <p:cNvSpPr/>
            <p:nvPr/>
          </p:nvSpPr>
          <p:spPr>
            <a:xfrm>
              <a:off x="8368469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9" name="Google Shape;1379;p31"/>
            <p:cNvSpPr/>
            <p:nvPr/>
          </p:nvSpPr>
          <p:spPr>
            <a:xfrm>
              <a:off x="8141312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0" name="Google Shape;1380;p31"/>
            <p:cNvSpPr/>
            <p:nvPr/>
          </p:nvSpPr>
          <p:spPr>
            <a:xfrm>
              <a:off x="791415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1" name="Google Shape;1381;p31"/>
            <p:cNvSpPr/>
            <p:nvPr/>
          </p:nvSpPr>
          <p:spPr>
            <a:xfrm>
              <a:off x="7686967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2" name="Google Shape;1382;p31"/>
            <p:cNvSpPr/>
            <p:nvPr/>
          </p:nvSpPr>
          <p:spPr>
            <a:xfrm>
              <a:off x="7459810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83" name="Google Shape;1383;p31"/>
          <p:cNvSpPr/>
          <p:nvPr/>
        </p:nvSpPr>
        <p:spPr>
          <a:xfrm flipH="1">
            <a:off x="11225968" y="6144667"/>
            <a:ext cx="953421" cy="712964"/>
          </a:xfrm>
          <a:custGeom>
            <a:avLst/>
            <a:gdLst/>
            <a:ahLst/>
            <a:cxnLst/>
            <a:rect l="l" t="t" r="r" b="b"/>
            <a:pathLst>
              <a:path w="54357" h="47925" extrusionOk="0">
                <a:moveTo>
                  <a:pt x="0" y="0"/>
                </a:moveTo>
                <a:lnTo>
                  <a:pt x="0" y="47924"/>
                </a:lnTo>
                <a:lnTo>
                  <a:pt x="54356" y="47924"/>
                </a:lnTo>
                <a:lnTo>
                  <a:pt x="54356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84" name="Google Shape;1384;p31"/>
          <p:cNvSpPr/>
          <p:nvPr/>
        </p:nvSpPr>
        <p:spPr>
          <a:xfrm flipH="1">
            <a:off x="8222448" y="-14806"/>
            <a:ext cx="3969541" cy="615631"/>
          </a:xfrm>
          <a:custGeom>
            <a:avLst/>
            <a:gdLst/>
            <a:ahLst/>
            <a:cxnLst/>
            <a:rect l="l" t="t" r="r" b="b"/>
            <a:pathLst>
              <a:path w="92949" h="28227" extrusionOk="0">
                <a:moveTo>
                  <a:pt x="0" y="1"/>
                </a:moveTo>
                <a:lnTo>
                  <a:pt x="0" y="28227"/>
                </a:lnTo>
                <a:lnTo>
                  <a:pt x="92949" y="28227"/>
                </a:lnTo>
                <a:lnTo>
                  <a:pt x="92949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85" name="Google Shape;1385;p31"/>
          <p:cNvSpPr/>
          <p:nvPr/>
        </p:nvSpPr>
        <p:spPr>
          <a:xfrm flipH="1">
            <a:off x="11565180" y="1792100"/>
            <a:ext cx="770385" cy="2534341"/>
          </a:xfrm>
          <a:custGeom>
            <a:avLst/>
            <a:gdLst/>
            <a:ahLst/>
            <a:cxnLst/>
            <a:rect l="l" t="t" r="r" b="b"/>
            <a:pathLst>
              <a:path w="18039" h="59343" fill="none" extrusionOk="0">
                <a:moveTo>
                  <a:pt x="0" y="0"/>
                </a:moveTo>
                <a:lnTo>
                  <a:pt x="18038" y="0"/>
                </a:lnTo>
                <a:lnTo>
                  <a:pt x="18038" y="59343"/>
                </a:lnTo>
                <a:lnTo>
                  <a:pt x="0" y="59343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86" name="Google Shape;1386;p31"/>
          <p:cNvGrpSpPr/>
          <p:nvPr/>
        </p:nvGrpSpPr>
        <p:grpSpPr>
          <a:xfrm flipH="1">
            <a:off x="11296522" y="5802333"/>
            <a:ext cx="812324" cy="684673"/>
            <a:chOff x="4534959" y="3244799"/>
            <a:chExt cx="609243" cy="513505"/>
          </a:xfrm>
        </p:grpSpPr>
        <p:sp>
          <p:nvSpPr>
            <p:cNvPr id="1387" name="Google Shape;1387;p31"/>
            <p:cNvSpPr/>
            <p:nvPr/>
          </p:nvSpPr>
          <p:spPr>
            <a:xfrm>
              <a:off x="4534959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8" name="Google Shape;1388;p31"/>
            <p:cNvSpPr/>
            <p:nvPr/>
          </p:nvSpPr>
          <p:spPr>
            <a:xfrm>
              <a:off x="4534959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9" name="Google Shape;1389;p31"/>
            <p:cNvSpPr/>
            <p:nvPr/>
          </p:nvSpPr>
          <p:spPr>
            <a:xfrm>
              <a:off x="4534959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0" name="Google Shape;1390;p31"/>
            <p:cNvSpPr/>
            <p:nvPr/>
          </p:nvSpPr>
          <p:spPr>
            <a:xfrm>
              <a:off x="4718138" y="3244799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1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1" name="Google Shape;1391;p31"/>
            <p:cNvSpPr/>
            <p:nvPr/>
          </p:nvSpPr>
          <p:spPr>
            <a:xfrm>
              <a:off x="4718138" y="3471988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2" name="Google Shape;1392;p31"/>
            <p:cNvSpPr/>
            <p:nvPr/>
          </p:nvSpPr>
          <p:spPr>
            <a:xfrm>
              <a:off x="4718138" y="369885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3" name="Google Shape;1393;p31"/>
            <p:cNvSpPr/>
            <p:nvPr/>
          </p:nvSpPr>
          <p:spPr>
            <a:xfrm>
              <a:off x="4901574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4" name="Google Shape;1394;p31"/>
            <p:cNvSpPr/>
            <p:nvPr/>
          </p:nvSpPr>
          <p:spPr>
            <a:xfrm>
              <a:off x="4901574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5" name="Google Shape;1395;p31"/>
            <p:cNvSpPr/>
            <p:nvPr/>
          </p:nvSpPr>
          <p:spPr>
            <a:xfrm>
              <a:off x="4901574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6" name="Google Shape;1396;p31"/>
            <p:cNvSpPr/>
            <p:nvPr/>
          </p:nvSpPr>
          <p:spPr>
            <a:xfrm>
              <a:off x="5085010" y="3244799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7" name="Google Shape;1397;p31"/>
            <p:cNvSpPr/>
            <p:nvPr/>
          </p:nvSpPr>
          <p:spPr>
            <a:xfrm>
              <a:off x="5085010" y="3471988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8" name="Google Shape;1398;p31"/>
            <p:cNvSpPr/>
            <p:nvPr/>
          </p:nvSpPr>
          <p:spPr>
            <a:xfrm>
              <a:off x="5085010" y="369885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48" y="1856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99" name="Google Shape;1399;p31"/>
          <p:cNvSpPr txBox="1"/>
          <p:nvPr/>
        </p:nvSpPr>
        <p:spPr>
          <a:xfrm>
            <a:off x="1493267" y="5565067"/>
            <a:ext cx="6226400" cy="5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CREDITS: This presentation template was created by </a:t>
            </a:r>
            <a:r>
              <a:rPr lang="en" sz="16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Slidesgo</a:t>
            </a:r>
            <a:r>
              <a:rPr lang="en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 and includes icons by </a:t>
            </a:r>
            <a:r>
              <a:rPr lang="en" sz="16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Flaticon</a:t>
            </a:r>
            <a:r>
              <a:rPr lang="en" sz="16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and infographics &amp; images by </a:t>
            </a:r>
            <a:r>
              <a:rPr lang="en" sz="16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Freepik</a:t>
            </a:r>
            <a:endParaRPr sz="16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4267083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125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>
  <p:cSld name="Title only">
    <p:spTree>
      <p:nvGrpSpPr>
        <p:cNvPr id="1" name="Shape 1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4" name="Google Shape;1504;p36"/>
          <p:cNvSpPr txBox="1">
            <a:spLocks noGrp="1"/>
          </p:cNvSpPr>
          <p:nvPr>
            <p:ph type="title"/>
          </p:nvPr>
        </p:nvSpPr>
        <p:spPr>
          <a:xfrm>
            <a:off x="964600" y="681367"/>
            <a:ext cx="10262800" cy="6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4908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"/>
          <p:cNvSpPr txBox="1">
            <a:spLocks noGrp="1"/>
          </p:cNvSpPr>
          <p:nvPr>
            <p:ph type="subTitle" idx="1"/>
          </p:nvPr>
        </p:nvSpPr>
        <p:spPr>
          <a:xfrm>
            <a:off x="1618367" y="3601800"/>
            <a:ext cx="4082000" cy="7072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1" name="Google Shape;151;p5"/>
          <p:cNvSpPr txBox="1">
            <a:spLocks noGrp="1"/>
          </p:cNvSpPr>
          <p:nvPr>
            <p:ph type="subTitle" idx="2"/>
          </p:nvPr>
        </p:nvSpPr>
        <p:spPr>
          <a:xfrm>
            <a:off x="6491500" y="3601800"/>
            <a:ext cx="4082000" cy="7072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667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2" name="Google Shape;152;p5"/>
          <p:cNvSpPr txBox="1">
            <a:spLocks noGrp="1"/>
          </p:cNvSpPr>
          <p:nvPr>
            <p:ph type="subTitle" idx="3"/>
          </p:nvPr>
        </p:nvSpPr>
        <p:spPr>
          <a:xfrm>
            <a:off x="1618367" y="4309000"/>
            <a:ext cx="4082000" cy="9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3" name="Google Shape;153;p5"/>
          <p:cNvSpPr txBox="1">
            <a:spLocks noGrp="1"/>
          </p:cNvSpPr>
          <p:nvPr>
            <p:ph type="subTitle" idx="4"/>
          </p:nvPr>
        </p:nvSpPr>
        <p:spPr>
          <a:xfrm>
            <a:off x="6491500" y="4309000"/>
            <a:ext cx="4082000" cy="9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4" name="Google Shape;154;p5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5" name="Google Shape;155;p5"/>
          <p:cNvSpPr/>
          <p:nvPr/>
        </p:nvSpPr>
        <p:spPr>
          <a:xfrm>
            <a:off x="0" y="6144667"/>
            <a:ext cx="953421" cy="712964"/>
          </a:xfrm>
          <a:custGeom>
            <a:avLst/>
            <a:gdLst/>
            <a:ahLst/>
            <a:cxnLst/>
            <a:rect l="l" t="t" r="r" b="b"/>
            <a:pathLst>
              <a:path w="54357" h="47925" extrusionOk="0">
                <a:moveTo>
                  <a:pt x="0" y="0"/>
                </a:moveTo>
                <a:lnTo>
                  <a:pt x="0" y="47924"/>
                </a:lnTo>
                <a:lnTo>
                  <a:pt x="54356" y="47924"/>
                </a:lnTo>
                <a:lnTo>
                  <a:pt x="5435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6" name="Google Shape;156;p5"/>
          <p:cNvSpPr/>
          <p:nvPr/>
        </p:nvSpPr>
        <p:spPr>
          <a:xfrm>
            <a:off x="11385799" y="1431887"/>
            <a:ext cx="805832" cy="2882188"/>
          </a:xfrm>
          <a:custGeom>
            <a:avLst/>
            <a:gdLst/>
            <a:ahLst/>
            <a:cxnLst/>
            <a:rect l="l" t="t" r="r" b="b"/>
            <a:pathLst>
              <a:path w="18869" h="67488" extrusionOk="0">
                <a:moveTo>
                  <a:pt x="0" y="0"/>
                </a:moveTo>
                <a:lnTo>
                  <a:pt x="0" y="67488"/>
                </a:lnTo>
                <a:lnTo>
                  <a:pt x="18868" y="67488"/>
                </a:lnTo>
                <a:lnTo>
                  <a:pt x="1886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7" name="Google Shape;157;p5"/>
          <p:cNvSpPr/>
          <p:nvPr/>
        </p:nvSpPr>
        <p:spPr>
          <a:xfrm>
            <a:off x="-156174" y="1792100"/>
            <a:ext cx="770385" cy="2534341"/>
          </a:xfrm>
          <a:custGeom>
            <a:avLst/>
            <a:gdLst/>
            <a:ahLst/>
            <a:cxnLst/>
            <a:rect l="l" t="t" r="r" b="b"/>
            <a:pathLst>
              <a:path w="18039" h="59343" fill="none" extrusionOk="0">
                <a:moveTo>
                  <a:pt x="0" y="0"/>
                </a:moveTo>
                <a:lnTo>
                  <a:pt x="18038" y="0"/>
                </a:lnTo>
                <a:lnTo>
                  <a:pt x="18038" y="59343"/>
                </a:lnTo>
                <a:lnTo>
                  <a:pt x="0" y="59343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8" name="Google Shape;158;p5"/>
          <p:cNvSpPr/>
          <p:nvPr/>
        </p:nvSpPr>
        <p:spPr>
          <a:xfrm>
            <a:off x="11788481" y="3178871"/>
            <a:ext cx="403151" cy="3678837"/>
          </a:xfrm>
          <a:custGeom>
            <a:avLst/>
            <a:gdLst/>
            <a:ahLst/>
            <a:cxnLst/>
            <a:rect l="l" t="t" r="r" b="b"/>
            <a:pathLst>
              <a:path w="9440" h="86142" fill="none" extrusionOk="0">
                <a:moveTo>
                  <a:pt x="1" y="86142"/>
                </a:moveTo>
                <a:lnTo>
                  <a:pt x="1" y="1"/>
                </a:lnTo>
                <a:lnTo>
                  <a:pt x="9439" y="1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59" name="Google Shape;159;p5"/>
          <p:cNvGrpSpPr/>
          <p:nvPr/>
        </p:nvGrpSpPr>
        <p:grpSpPr>
          <a:xfrm>
            <a:off x="10134580" y="-92110"/>
            <a:ext cx="1896219" cy="567700"/>
            <a:chOff x="7459810" y="1126912"/>
            <a:chExt cx="1422164" cy="425775"/>
          </a:xfrm>
        </p:grpSpPr>
        <p:sp>
          <p:nvSpPr>
            <p:cNvPr id="160" name="Google Shape;160;p5"/>
            <p:cNvSpPr/>
            <p:nvPr/>
          </p:nvSpPr>
          <p:spPr>
            <a:xfrm>
              <a:off x="882252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8595338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8368469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8141312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" name="Google Shape;164;p5"/>
            <p:cNvSpPr/>
            <p:nvPr/>
          </p:nvSpPr>
          <p:spPr>
            <a:xfrm>
              <a:off x="791415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7686967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7459810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882252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8595338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8368469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" name="Google Shape;170;p5"/>
            <p:cNvSpPr/>
            <p:nvPr/>
          </p:nvSpPr>
          <p:spPr>
            <a:xfrm>
              <a:off x="8141312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791415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7686967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7459810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882252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8595338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8368469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8141312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791415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7686967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7459810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81" name="Google Shape;181;p5"/>
          <p:cNvGrpSpPr/>
          <p:nvPr/>
        </p:nvGrpSpPr>
        <p:grpSpPr>
          <a:xfrm>
            <a:off x="70546" y="5802333"/>
            <a:ext cx="812324" cy="684673"/>
            <a:chOff x="4534959" y="3244799"/>
            <a:chExt cx="609243" cy="513505"/>
          </a:xfrm>
        </p:grpSpPr>
        <p:sp>
          <p:nvSpPr>
            <p:cNvPr id="182" name="Google Shape;182;p5"/>
            <p:cNvSpPr/>
            <p:nvPr/>
          </p:nvSpPr>
          <p:spPr>
            <a:xfrm>
              <a:off x="4534959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4534959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4534959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4718138" y="3244799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1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4718138" y="3471988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4718138" y="369885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" name="Google Shape;188;p5"/>
            <p:cNvSpPr/>
            <p:nvPr/>
          </p:nvSpPr>
          <p:spPr>
            <a:xfrm>
              <a:off x="4901574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4901574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4901574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5085010" y="3244799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5085010" y="3471988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5085010" y="369885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48" y="1856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4" name="Google Shape;194;p5"/>
          <p:cNvSpPr/>
          <p:nvPr/>
        </p:nvSpPr>
        <p:spPr>
          <a:xfrm>
            <a:off x="0" y="-14806"/>
            <a:ext cx="3969541" cy="615631"/>
          </a:xfrm>
          <a:custGeom>
            <a:avLst/>
            <a:gdLst/>
            <a:ahLst/>
            <a:cxnLst/>
            <a:rect l="l" t="t" r="r" b="b"/>
            <a:pathLst>
              <a:path w="92949" h="28227" extrusionOk="0">
                <a:moveTo>
                  <a:pt x="0" y="1"/>
                </a:moveTo>
                <a:lnTo>
                  <a:pt x="0" y="28227"/>
                </a:lnTo>
                <a:lnTo>
                  <a:pt x="92949" y="28227"/>
                </a:lnTo>
                <a:lnTo>
                  <a:pt x="9294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70924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89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13"/>
          <p:cNvSpPr txBox="1">
            <a:spLocks noGrp="1"/>
          </p:cNvSpPr>
          <p:nvPr>
            <p:ph type="title" hasCustomPrompt="1"/>
          </p:nvPr>
        </p:nvSpPr>
        <p:spPr>
          <a:xfrm>
            <a:off x="1476467" y="1989867"/>
            <a:ext cx="1353600" cy="13516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333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78" name="Google Shape;478;p13"/>
          <p:cNvSpPr txBox="1">
            <a:spLocks noGrp="1"/>
          </p:cNvSpPr>
          <p:nvPr>
            <p:ph type="subTitle" idx="1"/>
          </p:nvPr>
        </p:nvSpPr>
        <p:spPr>
          <a:xfrm>
            <a:off x="2830067" y="2688864"/>
            <a:ext cx="31152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33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79" name="Google Shape;479;p13"/>
          <p:cNvSpPr txBox="1">
            <a:spLocks noGrp="1"/>
          </p:cNvSpPr>
          <p:nvPr>
            <p:ph type="title" idx="2" hasCustomPrompt="1"/>
          </p:nvPr>
        </p:nvSpPr>
        <p:spPr>
          <a:xfrm>
            <a:off x="6246733" y="1989867"/>
            <a:ext cx="1353600" cy="13516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333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80" name="Google Shape;480;p13"/>
          <p:cNvSpPr txBox="1">
            <a:spLocks noGrp="1"/>
          </p:cNvSpPr>
          <p:nvPr>
            <p:ph type="subTitle" idx="3"/>
          </p:nvPr>
        </p:nvSpPr>
        <p:spPr>
          <a:xfrm>
            <a:off x="7600333" y="2688864"/>
            <a:ext cx="31152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33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81" name="Google Shape;481;p13"/>
          <p:cNvSpPr txBox="1">
            <a:spLocks noGrp="1"/>
          </p:cNvSpPr>
          <p:nvPr>
            <p:ph type="title" idx="4" hasCustomPrompt="1"/>
          </p:nvPr>
        </p:nvSpPr>
        <p:spPr>
          <a:xfrm>
            <a:off x="1476467" y="4236167"/>
            <a:ext cx="1353600" cy="13516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333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82" name="Google Shape;482;p13"/>
          <p:cNvSpPr txBox="1">
            <a:spLocks noGrp="1"/>
          </p:cNvSpPr>
          <p:nvPr>
            <p:ph type="subTitle" idx="5"/>
          </p:nvPr>
        </p:nvSpPr>
        <p:spPr>
          <a:xfrm>
            <a:off x="2830067" y="4941367"/>
            <a:ext cx="31152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33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83" name="Google Shape;483;p13"/>
          <p:cNvSpPr txBox="1">
            <a:spLocks noGrp="1"/>
          </p:cNvSpPr>
          <p:nvPr>
            <p:ph type="title" idx="6" hasCustomPrompt="1"/>
          </p:nvPr>
        </p:nvSpPr>
        <p:spPr>
          <a:xfrm>
            <a:off x="6246684" y="4236167"/>
            <a:ext cx="1353600" cy="13516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333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84" name="Google Shape;484;p13"/>
          <p:cNvSpPr txBox="1">
            <a:spLocks noGrp="1"/>
          </p:cNvSpPr>
          <p:nvPr>
            <p:ph type="subTitle" idx="7"/>
          </p:nvPr>
        </p:nvSpPr>
        <p:spPr>
          <a:xfrm>
            <a:off x="7600333" y="4941367"/>
            <a:ext cx="31152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33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85" name="Google Shape;485;p13"/>
          <p:cNvSpPr txBox="1">
            <a:spLocks noGrp="1"/>
          </p:cNvSpPr>
          <p:nvPr>
            <p:ph type="title" idx="8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86" name="Google Shape;486;p13"/>
          <p:cNvSpPr txBox="1">
            <a:spLocks noGrp="1"/>
          </p:cNvSpPr>
          <p:nvPr>
            <p:ph type="subTitle" idx="9"/>
          </p:nvPr>
        </p:nvSpPr>
        <p:spPr>
          <a:xfrm>
            <a:off x="2830067" y="1989867"/>
            <a:ext cx="3115200" cy="70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933" b="1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87" name="Google Shape;487;p13"/>
          <p:cNvSpPr txBox="1">
            <a:spLocks noGrp="1"/>
          </p:cNvSpPr>
          <p:nvPr>
            <p:ph type="subTitle" idx="13"/>
          </p:nvPr>
        </p:nvSpPr>
        <p:spPr>
          <a:xfrm>
            <a:off x="7600333" y="1989867"/>
            <a:ext cx="3115200" cy="70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933" b="1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88" name="Google Shape;488;p13"/>
          <p:cNvSpPr txBox="1">
            <a:spLocks noGrp="1"/>
          </p:cNvSpPr>
          <p:nvPr>
            <p:ph type="subTitle" idx="14"/>
          </p:nvPr>
        </p:nvSpPr>
        <p:spPr>
          <a:xfrm>
            <a:off x="2830067" y="4236167"/>
            <a:ext cx="3115200" cy="70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933" b="1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89" name="Google Shape;489;p13"/>
          <p:cNvSpPr txBox="1">
            <a:spLocks noGrp="1"/>
          </p:cNvSpPr>
          <p:nvPr>
            <p:ph type="subTitle" idx="15"/>
          </p:nvPr>
        </p:nvSpPr>
        <p:spPr>
          <a:xfrm>
            <a:off x="7600333" y="4236167"/>
            <a:ext cx="3115200" cy="70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933" b="1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90" name="Google Shape;490;p13"/>
          <p:cNvSpPr/>
          <p:nvPr/>
        </p:nvSpPr>
        <p:spPr>
          <a:xfrm flipH="1">
            <a:off x="11241455" y="6144667"/>
            <a:ext cx="953421" cy="712964"/>
          </a:xfrm>
          <a:custGeom>
            <a:avLst/>
            <a:gdLst/>
            <a:ahLst/>
            <a:cxnLst/>
            <a:rect l="l" t="t" r="r" b="b"/>
            <a:pathLst>
              <a:path w="54357" h="47925" extrusionOk="0">
                <a:moveTo>
                  <a:pt x="0" y="0"/>
                </a:moveTo>
                <a:lnTo>
                  <a:pt x="0" y="47924"/>
                </a:lnTo>
                <a:lnTo>
                  <a:pt x="54356" y="47924"/>
                </a:lnTo>
                <a:lnTo>
                  <a:pt x="5435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1" name="Google Shape;491;p13"/>
          <p:cNvSpPr/>
          <p:nvPr/>
        </p:nvSpPr>
        <p:spPr>
          <a:xfrm flipH="1">
            <a:off x="8225359" y="-83873"/>
            <a:ext cx="3969541" cy="684693"/>
          </a:xfrm>
          <a:custGeom>
            <a:avLst/>
            <a:gdLst/>
            <a:ahLst/>
            <a:cxnLst/>
            <a:rect l="l" t="t" r="r" b="b"/>
            <a:pathLst>
              <a:path w="92949" h="28227" extrusionOk="0">
                <a:moveTo>
                  <a:pt x="0" y="1"/>
                </a:moveTo>
                <a:lnTo>
                  <a:pt x="0" y="28227"/>
                </a:lnTo>
                <a:lnTo>
                  <a:pt x="92949" y="28227"/>
                </a:lnTo>
                <a:lnTo>
                  <a:pt x="9294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2" name="Google Shape;492;p13"/>
          <p:cNvSpPr/>
          <p:nvPr/>
        </p:nvSpPr>
        <p:spPr>
          <a:xfrm flipH="1">
            <a:off x="11580668" y="1792100"/>
            <a:ext cx="770385" cy="2534341"/>
          </a:xfrm>
          <a:custGeom>
            <a:avLst/>
            <a:gdLst/>
            <a:ahLst/>
            <a:cxnLst/>
            <a:rect l="l" t="t" r="r" b="b"/>
            <a:pathLst>
              <a:path w="18039" h="59343" fill="none" extrusionOk="0">
                <a:moveTo>
                  <a:pt x="0" y="0"/>
                </a:moveTo>
                <a:lnTo>
                  <a:pt x="18038" y="0"/>
                </a:lnTo>
                <a:lnTo>
                  <a:pt x="18038" y="59343"/>
                </a:lnTo>
                <a:lnTo>
                  <a:pt x="0" y="59343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93" name="Google Shape;493;p13"/>
          <p:cNvGrpSpPr/>
          <p:nvPr/>
        </p:nvGrpSpPr>
        <p:grpSpPr>
          <a:xfrm flipH="1">
            <a:off x="11424830" y="2076314"/>
            <a:ext cx="568127" cy="1593343"/>
            <a:chOff x="268563" y="1557235"/>
            <a:chExt cx="426095" cy="1195007"/>
          </a:xfrm>
        </p:grpSpPr>
        <p:sp>
          <p:nvSpPr>
            <p:cNvPr id="494" name="Google Shape;494;p13"/>
            <p:cNvSpPr/>
            <p:nvPr/>
          </p:nvSpPr>
          <p:spPr>
            <a:xfrm>
              <a:off x="268563" y="1557235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5" name="Google Shape;495;p13"/>
            <p:cNvSpPr/>
            <p:nvPr/>
          </p:nvSpPr>
          <p:spPr>
            <a:xfrm>
              <a:off x="268563" y="1784391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6" name="Google Shape;496;p13"/>
            <p:cNvSpPr/>
            <p:nvPr/>
          </p:nvSpPr>
          <p:spPr>
            <a:xfrm>
              <a:off x="268563" y="2011548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" name="Google Shape;497;p13"/>
            <p:cNvSpPr/>
            <p:nvPr/>
          </p:nvSpPr>
          <p:spPr>
            <a:xfrm>
              <a:off x="268563" y="223873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" name="Google Shape;498;p13"/>
            <p:cNvSpPr/>
            <p:nvPr/>
          </p:nvSpPr>
          <p:spPr>
            <a:xfrm>
              <a:off x="268563" y="2465894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" name="Google Shape;499;p13"/>
            <p:cNvSpPr/>
            <p:nvPr/>
          </p:nvSpPr>
          <p:spPr>
            <a:xfrm>
              <a:off x="268563" y="2693050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" name="Google Shape;500;p13"/>
            <p:cNvSpPr/>
            <p:nvPr/>
          </p:nvSpPr>
          <p:spPr>
            <a:xfrm>
              <a:off x="452030" y="1557235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" name="Google Shape;501;p13"/>
            <p:cNvSpPr/>
            <p:nvPr/>
          </p:nvSpPr>
          <p:spPr>
            <a:xfrm>
              <a:off x="452030" y="1784391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" name="Google Shape;502;p13"/>
            <p:cNvSpPr/>
            <p:nvPr/>
          </p:nvSpPr>
          <p:spPr>
            <a:xfrm>
              <a:off x="452030" y="2011548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" name="Google Shape;503;p13"/>
            <p:cNvSpPr/>
            <p:nvPr/>
          </p:nvSpPr>
          <p:spPr>
            <a:xfrm>
              <a:off x="452030" y="223873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" name="Google Shape;504;p13"/>
            <p:cNvSpPr/>
            <p:nvPr/>
          </p:nvSpPr>
          <p:spPr>
            <a:xfrm>
              <a:off x="452030" y="2465894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" name="Google Shape;505;p13"/>
            <p:cNvSpPr/>
            <p:nvPr/>
          </p:nvSpPr>
          <p:spPr>
            <a:xfrm>
              <a:off x="452030" y="2693050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" name="Google Shape;506;p13"/>
            <p:cNvSpPr/>
            <p:nvPr/>
          </p:nvSpPr>
          <p:spPr>
            <a:xfrm>
              <a:off x="635466" y="1557235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" name="Google Shape;507;p13"/>
            <p:cNvSpPr/>
            <p:nvPr/>
          </p:nvSpPr>
          <p:spPr>
            <a:xfrm>
              <a:off x="635466" y="1784391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" name="Google Shape;508;p13"/>
            <p:cNvSpPr/>
            <p:nvPr/>
          </p:nvSpPr>
          <p:spPr>
            <a:xfrm>
              <a:off x="635466" y="2011548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" name="Google Shape;509;p13"/>
            <p:cNvSpPr/>
            <p:nvPr/>
          </p:nvSpPr>
          <p:spPr>
            <a:xfrm>
              <a:off x="635466" y="223873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" name="Google Shape;510;p13"/>
            <p:cNvSpPr/>
            <p:nvPr/>
          </p:nvSpPr>
          <p:spPr>
            <a:xfrm>
              <a:off x="635466" y="2465894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" name="Google Shape;511;p13"/>
            <p:cNvSpPr/>
            <p:nvPr/>
          </p:nvSpPr>
          <p:spPr>
            <a:xfrm>
              <a:off x="635466" y="2693050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12" name="Google Shape;512;p13"/>
          <p:cNvSpPr/>
          <p:nvPr/>
        </p:nvSpPr>
        <p:spPr>
          <a:xfrm flipH="1">
            <a:off x="3245" y="1431887"/>
            <a:ext cx="805832" cy="2882188"/>
          </a:xfrm>
          <a:custGeom>
            <a:avLst/>
            <a:gdLst/>
            <a:ahLst/>
            <a:cxnLst/>
            <a:rect l="l" t="t" r="r" b="b"/>
            <a:pathLst>
              <a:path w="18869" h="67488" extrusionOk="0">
                <a:moveTo>
                  <a:pt x="0" y="0"/>
                </a:moveTo>
                <a:lnTo>
                  <a:pt x="0" y="67488"/>
                </a:lnTo>
                <a:lnTo>
                  <a:pt x="18868" y="67488"/>
                </a:lnTo>
                <a:lnTo>
                  <a:pt x="1886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3" name="Google Shape;513;p13"/>
          <p:cNvSpPr/>
          <p:nvPr/>
        </p:nvSpPr>
        <p:spPr>
          <a:xfrm flipH="1">
            <a:off x="3246" y="3178871"/>
            <a:ext cx="403151" cy="3678837"/>
          </a:xfrm>
          <a:custGeom>
            <a:avLst/>
            <a:gdLst/>
            <a:ahLst/>
            <a:cxnLst/>
            <a:rect l="l" t="t" r="r" b="b"/>
            <a:pathLst>
              <a:path w="9440" h="86142" fill="none" extrusionOk="0">
                <a:moveTo>
                  <a:pt x="1" y="86142"/>
                </a:moveTo>
                <a:lnTo>
                  <a:pt x="1" y="1"/>
                </a:lnTo>
                <a:lnTo>
                  <a:pt x="9439" y="1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14" name="Google Shape;514;p13"/>
          <p:cNvGrpSpPr/>
          <p:nvPr/>
        </p:nvGrpSpPr>
        <p:grpSpPr>
          <a:xfrm flipH="1">
            <a:off x="164077" y="-92110"/>
            <a:ext cx="1896219" cy="567700"/>
            <a:chOff x="7459810" y="1126912"/>
            <a:chExt cx="1422164" cy="425775"/>
          </a:xfrm>
        </p:grpSpPr>
        <p:sp>
          <p:nvSpPr>
            <p:cNvPr id="515" name="Google Shape;515;p13"/>
            <p:cNvSpPr/>
            <p:nvPr/>
          </p:nvSpPr>
          <p:spPr>
            <a:xfrm>
              <a:off x="882252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" name="Google Shape;516;p13"/>
            <p:cNvSpPr/>
            <p:nvPr/>
          </p:nvSpPr>
          <p:spPr>
            <a:xfrm>
              <a:off x="8595338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" name="Google Shape;517;p13"/>
            <p:cNvSpPr/>
            <p:nvPr/>
          </p:nvSpPr>
          <p:spPr>
            <a:xfrm>
              <a:off x="8368469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" name="Google Shape;518;p13"/>
            <p:cNvSpPr/>
            <p:nvPr/>
          </p:nvSpPr>
          <p:spPr>
            <a:xfrm>
              <a:off x="8141312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" name="Google Shape;519;p13"/>
            <p:cNvSpPr/>
            <p:nvPr/>
          </p:nvSpPr>
          <p:spPr>
            <a:xfrm>
              <a:off x="791415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" name="Google Shape;520;p13"/>
            <p:cNvSpPr/>
            <p:nvPr/>
          </p:nvSpPr>
          <p:spPr>
            <a:xfrm>
              <a:off x="7686967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" name="Google Shape;521;p13"/>
            <p:cNvSpPr/>
            <p:nvPr/>
          </p:nvSpPr>
          <p:spPr>
            <a:xfrm>
              <a:off x="7459810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" name="Google Shape;522;p13"/>
            <p:cNvSpPr/>
            <p:nvPr/>
          </p:nvSpPr>
          <p:spPr>
            <a:xfrm>
              <a:off x="882252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" name="Google Shape;523;p13"/>
            <p:cNvSpPr/>
            <p:nvPr/>
          </p:nvSpPr>
          <p:spPr>
            <a:xfrm>
              <a:off x="8595338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" name="Google Shape;524;p13"/>
            <p:cNvSpPr/>
            <p:nvPr/>
          </p:nvSpPr>
          <p:spPr>
            <a:xfrm>
              <a:off x="8368469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" name="Google Shape;525;p13"/>
            <p:cNvSpPr/>
            <p:nvPr/>
          </p:nvSpPr>
          <p:spPr>
            <a:xfrm>
              <a:off x="8141312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" name="Google Shape;526;p13"/>
            <p:cNvSpPr/>
            <p:nvPr/>
          </p:nvSpPr>
          <p:spPr>
            <a:xfrm>
              <a:off x="791415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" name="Google Shape;527;p13"/>
            <p:cNvSpPr/>
            <p:nvPr/>
          </p:nvSpPr>
          <p:spPr>
            <a:xfrm>
              <a:off x="7686967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" name="Google Shape;528;p13"/>
            <p:cNvSpPr/>
            <p:nvPr/>
          </p:nvSpPr>
          <p:spPr>
            <a:xfrm>
              <a:off x="7459810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" name="Google Shape;529;p13"/>
            <p:cNvSpPr/>
            <p:nvPr/>
          </p:nvSpPr>
          <p:spPr>
            <a:xfrm>
              <a:off x="882252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" name="Google Shape;530;p13"/>
            <p:cNvSpPr/>
            <p:nvPr/>
          </p:nvSpPr>
          <p:spPr>
            <a:xfrm>
              <a:off x="8595338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" name="Google Shape;531;p13"/>
            <p:cNvSpPr/>
            <p:nvPr/>
          </p:nvSpPr>
          <p:spPr>
            <a:xfrm>
              <a:off x="8368469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2" name="Google Shape;532;p13"/>
            <p:cNvSpPr/>
            <p:nvPr/>
          </p:nvSpPr>
          <p:spPr>
            <a:xfrm>
              <a:off x="8141312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3" name="Google Shape;533;p13"/>
            <p:cNvSpPr/>
            <p:nvPr/>
          </p:nvSpPr>
          <p:spPr>
            <a:xfrm>
              <a:off x="791415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4" name="Google Shape;534;p13"/>
            <p:cNvSpPr/>
            <p:nvPr/>
          </p:nvSpPr>
          <p:spPr>
            <a:xfrm>
              <a:off x="7686967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" name="Google Shape;535;p13"/>
            <p:cNvSpPr/>
            <p:nvPr/>
          </p:nvSpPr>
          <p:spPr>
            <a:xfrm>
              <a:off x="7459810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36" name="Google Shape;536;p13"/>
          <p:cNvGrpSpPr/>
          <p:nvPr/>
        </p:nvGrpSpPr>
        <p:grpSpPr>
          <a:xfrm flipH="1">
            <a:off x="-7" y="5802333"/>
            <a:ext cx="812324" cy="684673"/>
            <a:chOff x="4534959" y="3244799"/>
            <a:chExt cx="609243" cy="513505"/>
          </a:xfrm>
        </p:grpSpPr>
        <p:sp>
          <p:nvSpPr>
            <p:cNvPr id="537" name="Google Shape;537;p13"/>
            <p:cNvSpPr/>
            <p:nvPr/>
          </p:nvSpPr>
          <p:spPr>
            <a:xfrm>
              <a:off x="4534959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" name="Google Shape;538;p13"/>
            <p:cNvSpPr/>
            <p:nvPr/>
          </p:nvSpPr>
          <p:spPr>
            <a:xfrm>
              <a:off x="4534959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" name="Google Shape;539;p13"/>
            <p:cNvSpPr/>
            <p:nvPr/>
          </p:nvSpPr>
          <p:spPr>
            <a:xfrm>
              <a:off x="4534959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" name="Google Shape;540;p13"/>
            <p:cNvSpPr/>
            <p:nvPr/>
          </p:nvSpPr>
          <p:spPr>
            <a:xfrm>
              <a:off x="4718138" y="3244799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1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" name="Google Shape;541;p13"/>
            <p:cNvSpPr/>
            <p:nvPr/>
          </p:nvSpPr>
          <p:spPr>
            <a:xfrm>
              <a:off x="4718138" y="3471988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" name="Google Shape;542;p13"/>
            <p:cNvSpPr/>
            <p:nvPr/>
          </p:nvSpPr>
          <p:spPr>
            <a:xfrm>
              <a:off x="4718138" y="369885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" name="Google Shape;543;p13"/>
            <p:cNvSpPr/>
            <p:nvPr/>
          </p:nvSpPr>
          <p:spPr>
            <a:xfrm>
              <a:off x="4901574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" name="Google Shape;544;p13"/>
            <p:cNvSpPr/>
            <p:nvPr/>
          </p:nvSpPr>
          <p:spPr>
            <a:xfrm>
              <a:off x="4901574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5" name="Google Shape;545;p13"/>
            <p:cNvSpPr/>
            <p:nvPr/>
          </p:nvSpPr>
          <p:spPr>
            <a:xfrm>
              <a:off x="4901574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6" name="Google Shape;546;p13"/>
            <p:cNvSpPr/>
            <p:nvPr/>
          </p:nvSpPr>
          <p:spPr>
            <a:xfrm>
              <a:off x="5085010" y="3244799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7" name="Google Shape;547;p13"/>
            <p:cNvSpPr/>
            <p:nvPr/>
          </p:nvSpPr>
          <p:spPr>
            <a:xfrm>
              <a:off x="5085010" y="3471988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8" name="Google Shape;548;p13"/>
            <p:cNvSpPr/>
            <p:nvPr/>
          </p:nvSpPr>
          <p:spPr>
            <a:xfrm>
              <a:off x="5085010" y="369885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48" y="1856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07945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18"/>
          <p:cNvSpPr txBox="1">
            <a:spLocks noGrp="1"/>
          </p:cNvSpPr>
          <p:nvPr>
            <p:ph type="subTitle" idx="1"/>
          </p:nvPr>
        </p:nvSpPr>
        <p:spPr>
          <a:xfrm>
            <a:off x="6830067" y="4106067"/>
            <a:ext cx="3518000" cy="1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27" name="Google Shape;727;p18"/>
          <p:cNvSpPr txBox="1">
            <a:spLocks noGrp="1"/>
          </p:cNvSpPr>
          <p:nvPr>
            <p:ph type="title"/>
          </p:nvPr>
        </p:nvSpPr>
        <p:spPr>
          <a:xfrm>
            <a:off x="6830067" y="1178267"/>
            <a:ext cx="3518000" cy="30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28" name="Google Shape;728;p18"/>
          <p:cNvSpPr>
            <a:spLocks noGrp="1"/>
          </p:cNvSpPr>
          <p:nvPr>
            <p:ph type="pic" idx="2"/>
          </p:nvPr>
        </p:nvSpPr>
        <p:spPr>
          <a:xfrm>
            <a:off x="1687133" y="1299533"/>
            <a:ext cx="4357200" cy="4357200"/>
          </a:xfrm>
          <a:prstGeom prst="rect">
            <a:avLst/>
          </a:prstGeom>
          <a:noFill/>
          <a:ln>
            <a:noFill/>
          </a:ln>
        </p:spPr>
      </p:sp>
      <p:sp>
        <p:nvSpPr>
          <p:cNvPr id="729" name="Google Shape;729;p18"/>
          <p:cNvSpPr/>
          <p:nvPr/>
        </p:nvSpPr>
        <p:spPr>
          <a:xfrm rot="10800000" flipH="1">
            <a:off x="-8" y="83"/>
            <a:ext cx="953421" cy="712964"/>
          </a:xfrm>
          <a:custGeom>
            <a:avLst/>
            <a:gdLst/>
            <a:ahLst/>
            <a:cxnLst/>
            <a:rect l="l" t="t" r="r" b="b"/>
            <a:pathLst>
              <a:path w="54357" h="47925" extrusionOk="0">
                <a:moveTo>
                  <a:pt x="0" y="0"/>
                </a:moveTo>
                <a:lnTo>
                  <a:pt x="0" y="47924"/>
                </a:lnTo>
                <a:lnTo>
                  <a:pt x="54356" y="47924"/>
                </a:lnTo>
                <a:lnTo>
                  <a:pt x="5435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0" name="Google Shape;730;p18"/>
          <p:cNvSpPr/>
          <p:nvPr/>
        </p:nvSpPr>
        <p:spPr>
          <a:xfrm rot="10800000" flipH="1">
            <a:off x="11" y="6256885"/>
            <a:ext cx="3969541" cy="770880"/>
          </a:xfrm>
          <a:custGeom>
            <a:avLst/>
            <a:gdLst/>
            <a:ahLst/>
            <a:cxnLst/>
            <a:rect l="l" t="t" r="r" b="b"/>
            <a:pathLst>
              <a:path w="92949" h="28227" extrusionOk="0">
                <a:moveTo>
                  <a:pt x="0" y="1"/>
                </a:moveTo>
                <a:lnTo>
                  <a:pt x="0" y="28227"/>
                </a:lnTo>
                <a:lnTo>
                  <a:pt x="92949" y="28227"/>
                </a:lnTo>
                <a:lnTo>
                  <a:pt x="9294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1" name="Google Shape;731;p18"/>
          <p:cNvSpPr/>
          <p:nvPr/>
        </p:nvSpPr>
        <p:spPr>
          <a:xfrm rot="10800000" flipH="1">
            <a:off x="1" y="1465646"/>
            <a:ext cx="770385" cy="4187243"/>
          </a:xfrm>
          <a:custGeom>
            <a:avLst/>
            <a:gdLst/>
            <a:ahLst/>
            <a:cxnLst/>
            <a:rect l="l" t="t" r="r" b="b"/>
            <a:pathLst>
              <a:path w="18039" h="59343" fill="none" extrusionOk="0">
                <a:moveTo>
                  <a:pt x="0" y="0"/>
                </a:moveTo>
                <a:lnTo>
                  <a:pt x="18038" y="0"/>
                </a:lnTo>
                <a:lnTo>
                  <a:pt x="18038" y="59343"/>
                </a:lnTo>
                <a:lnTo>
                  <a:pt x="0" y="59343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2" name="Google Shape;732;p18"/>
          <p:cNvSpPr/>
          <p:nvPr/>
        </p:nvSpPr>
        <p:spPr>
          <a:xfrm rot="10800000">
            <a:off x="11580668" y="2531272"/>
            <a:ext cx="770385" cy="2534341"/>
          </a:xfrm>
          <a:custGeom>
            <a:avLst/>
            <a:gdLst/>
            <a:ahLst/>
            <a:cxnLst/>
            <a:rect l="l" t="t" r="r" b="b"/>
            <a:pathLst>
              <a:path w="18039" h="59343" fill="none" extrusionOk="0">
                <a:moveTo>
                  <a:pt x="0" y="0"/>
                </a:moveTo>
                <a:lnTo>
                  <a:pt x="18038" y="0"/>
                </a:lnTo>
                <a:lnTo>
                  <a:pt x="18038" y="59343"/>
                </a:lnTo>
                <a:lnTo>
                  <a:pt x="0" y="59343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33" name="Google Shape;733;p18"/>
          <p:cNvGrpSpPr/>
          <p:nvPr/>
        </p:nvGrpSpPr>
        <p:grpSpPr>
          <a:xfrm rot="10800000" flipH="1">
            <a:off x="10134581" y="6382158"/>
            <a:ext cx="1896219" cy="567700"/>
            <a:chOff x="7459810" y="1126912"/>
            <a:chExt cx="1422164" cy="425775"/>
          </a:xfrm>
        </p:grpSpPr>
        <p:sp>
          <p:nvSpPr>
            <p:cNvPr id="734" name="Google Shape;734;p18"/>
            <p:cNvSpPr/>
            <p:nvPr/>
          </p:nvSpPr>
          <p:spPr>
            <a:xfrm>
              <a:off x="882252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5" name="Google Shape;735;p18"/>
            <p:cNvSpPr/>
            <p:nvPr/>
          </p:nvSpPr>
          <p:spPr>
            <a:xfrm>
              <a:off x="8595338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6" name="Google Shape;736;p18"/>
            <p:cNvSpPr/>
            <p:nvPr/>
          </p:nvSpPr>
          <p:spPr>
            <a:xfrm>
              <a:off x="8368469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7" name="Google Shape;737;p18"/>
            <p:cNvSpPr/>
            <p:nvPr/>
          </p:nvSpPr>
          <p:spPr>
            <a:xfrm>
              <a:off x="8141312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8" name="Google Shape;738;p18"/>
            <p:cNvSpPr/>
            <p:nvPr/>
          </p:nvSpPr>
          <p:spPr>
            <a:xfrm>
              <a:off x="791415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9" name="Google Shape;739;p18"/>
            <p:cNvSpPr/>
            <p:nvPr/>
          </p:nvSpPr>
          <p:spPr>
            <a:xfrm>
              <a:off x="7686967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0" name="Google Shape;740;p18"/>
            <p:cNvSpPr/>
            <p:nvPr/>
          </p:nvSpPr>
          <p:spPr>
            <a:xfrm>
              <a:off x="7459810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1" name="Google Shape;741;p18"/>
            <p:cNvSpPr/>
            <p:nvPr/>
          </p:nvSpPr>
          <p:spPr>
            <a:xfrm>
              <a:off x="882252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2" name="Google Shape;742;p18"/>
            <p:cNvSpPr/>
            <p:nvPr/>
          </p:nvSpPr>
          <p:spPr>
            <a:xfrm>
              <a:off x="8595338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3" name="Google Shape;743;p18"/>
            <p:cNvSpPr/>
            <p:nvPr/>
          </p:nvSpPr>
          <p:spPr>
            <a:xfrm>
              <a:off x="8368469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4" name="Google Shape;744;p18"/>
            <p:cNvSpPr/>
            <p:nvPr/>
          </p:nvSpPr>
          <p:spPr>
            <a:xfrm>
              <a:off x="8141312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5" name="Google Shape;745;p18"/>
            <p:cNvSpPr/>
            <p:nvPr/>
          </p:nvSpPr>
          <p:spPr>
            <a:xfrm>
              <a:off x="791415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6" name="Google Shape;746;p18"/>
            <p:cNvSpPr/>
            <p:nvPr/>
          </p:nvSpPr>
          <p:spPr>
            <a:xfrm>
              <a:off x="7686967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7" name="Google Shape;747;p18"/>
            <p:cNvSpPr/>
            <p:nvPr/>
          </p:nvSpPr>
          <p:spPr>
            <a:xfrm>
              <a:off x="7459810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8" name="Google Shape;748;p18"/>
            <p:cNvSpPr/>
            <p:nvPr/>
          </p:nvSpPr>
          <p:spPr>
            <a:xfrm>
              <a:off x="882252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9" name="Google Shape;749;p18"/>
            <p:cNvSpPr/>
            <p:nvPr/>
          </p:nvSpPr>
          <p:spPr>
            <a:xfrm>
              <a:off x="8595338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0" name="Google Shape;750;p18"/>
            <p:cNvSpPr/>
            <p:nvPr/>
          </p:nvSpPr>
          <p:spPr>
            <a:xfrm>
              <a:off x="8368469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1" name="Google Shape;751;p18"/>
            <p:cNvSpPr/>
            <p:nvPr/>
          </p:nvSpPr>
          <p:spPr>
            <a:xfrm>
              <a:off x="8141312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2" name="Google Shape;752;p18"/>
            <p:cNvSpPr/>
            <p:nvPr/>
          </p:nvSpPr>
          <p:spPr>
            <a:xfrm>
              <a:off x="791415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3" name="Google Shape;753;p18"/>
            <p:cNvSpPr/>
            <p:nvPr/>
          </p:nvSpPr>
          <p:spPr>
            <a:xfrm>
              <a:off x="7686967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4" name="Google Shape;754;p18"/>
            <p:cNvSpPr/>
            <p:nvPr/>
          </p:nvSpPr>
          <p:spPr>
            <a:xfrm>
              <a:off x="7459810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55" name="Google Shape;755;p18"/>
          <p:cNvGrpSpPr/>
          <p:nvPr/>
        </p:nvGrpSpPr>
        <p:grpSpPr>
          <a:xfrm rot="10800000">
            <a:off x="11424830" y="3188058"/>
            <a:ext cx="568127" cy="1593343"/>
            <a:chOff x="268563" y="1557235"/>
            <a:chExt cx="426095" cy="1195007"/>
          </a:xfrm>
        </p:grpSpPr>
        <p:sp>
          <p:nvSpPr>
            <p:cNvPr id="756" name="Google Shape;756;p18"/>
            <p:cNvSpPr/>
            <p:nvPr/>
          </p:nvSpPr>
          <p:spPr>
            <a:xfrm>
              <a:off x="268563" y="1557235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7" name="Google Shape;757;p18"/>
            <p:cNvSpPr/>
            <p:nvPr/>
          </p:nvSpPr>
          <p:spPr>
            <a:xfrm>
              <a:off x="268563" y="1784391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8" name="Google Shape;758;p18"/>
            <p:cNvSpPr/>
            <p:nvPr/>
          </p:nvSpPr>
          <p:spPr>
            <a:xfrm>
              <a:off x="268563" y="2011548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9" name="Google Shape;759;p18"/>
            <p:cNvSpPr/>
            <p:nvPr/>
          </p:nvSpPr>
          <p:spPr>
            <a:xfrm>
              <a:off x="268563" y="223873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0" name="Google Shape;760;p18"/>
            <p:cNvSpPr/>
            <p:nvPr/>
          </p:nvSpPr>
          <p:spPr>
            <a:xfrm>
              <a:off x="268563" y="2465894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1" name="Google Shape;761;p18"/>
            <p:cNvSpPr/>
            <p:nvPr/>
          </p:nvSpPr>
          <p:spPr>
            <a:xfrm>
              <a:off x="268563" y="2693050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2" name="Google Shape;762;p18"/>
            <p:cNvSpPr/>
            <p:nvPr/>
          </p:nvSpPr>
          <p:spPr>
            <a:xfrm>
              <a:off x="452030" y="1557235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3" name="Google Shape;763;p18"/>
            <p:cNvSpPr/>
            <p:nvPr/>
          </p:nvSpPr>
          <p:spPr>
            <a:xfrm>
              <a:off x="452030" y="1784391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4" name="Google Shape;764;p18"/>
            <p:cNvSpPr/>
            <p:nvPr/>
          </p:nvSpPr>
          <p:spPr>
            <a:xfrm>
              <a:off x="452030" y="2011548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5" name="Google Shape;765;p18"/>
            <p:cNvSpPr/>
            <p:nvPr/>
          </p:nvSpPr>
          <p:spPr>
            <a:xfrm>
              <a:off x="452030" y="223873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6" name="Google Shape;766;p18"/>
            <p:cNvSpPr/>
            <p:nvPr/>
          </p:nvSpPr>
          <p:spPr>
            <a:xfrm>
              <a:off x="452030" y="2465894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7" name="Google Shape;767;p18"/>
            <p:cNvSpPr/>
            <p:nvPr/>
          </p:nvSpPr>
          <p:spPr>
            <a:xfrm>
              <a:off x="452030" y="2693050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8" name="Google Shape;768;p18"/>
            <p:cNvSpPr/>
            <p:nvPr/>
          </p:nvSpPr>
          <p:spPr>
            <a:xfrm>
              <a:off x="635466" y="1557235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9" name="Google Shape;769;p18"/>
            <p:cNvSpPr/>
            <p:nvPr/>
          </p:nvSpPr>
          <p:spPr>
            <a:xfrm>
              <a:off x="635466" y="1784391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0" name="Google Shape;770;p18"/>
            <p:cNvSpPr/>
            <p:nvPr/>
          </p:nvSpPr>
          <p:spPr>
            <a:xfrm>
              <a:off x="635466" y="2011548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1" name="Google Shape;771;p18"/>
            <p:cNvSpPr/>
            <p:nvPr/>
          </p:nvSpPr>
          <p:spPr>
            <a:xfrm>
              <a:off x="635466" y="223873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2" name="Google Shape;772;p18"/>
            <p:cNvSpPr/>
            <p:nvPr/>
          </p:nvSpPr>
          <p:spPr>
            <a:xfrm>
              <a:off x="635466" y="2465894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3" name="Google Shape;773;p18"/>
            <p:cNvSpPr/>
            <p:nvPr/>
          </p:nvSpPr>
          <p:spPr>
            <a:xfrm>
              <a:off x="635466" y="2693050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74" name="Google Shape;774;p18"/>
          <p:cNvGrpSpPr/>
          <p:nvPr/>
        </p:nvGrpSpPr>
        <p:grpSpPr>
          <a:xfrm rot="10800000" flipH="1">
            <a:off x="11382554" y="-128921"/>
            <a:ext cx="812324" cy="684673"/>
            <a:chOff x="4534959" y="3244799"/>
            <a:chExt cx="609243" cy="513505"/>
          </a:xfrm>
        </p:grpSpPr>
        <p:sp>
          <p:nvSpPr>
            <p:cNvPr id="775" name="Google Shape;775;p18"/>
            <p:cNvSpPr/>
            <p:nvPr/>
          </p:nvSpPr>
          <p:spPr>
            <a:xfrm>
              <a:off x="4534959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6" name="Google Shape;776;p18"/>
            <p:cNvSpPr/>
            <p:nvPr/>
          </p:nvSpPr>
          <p:spPr>
            <a:xfrm>
              <a:off x="4534959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7" name="Google Shape;777;p18"/>
            <p:cNvSpPr/>
            <p:nvPr/>
          </p:nvSpPr>
          <p:spPr>
            <a:xfrm>
              <a:off x="4534959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8" name="Google Shape;778;p18"/>
            <p:cNvSpPr/>
            <p:nvPr/>
          </p:nvSpPr>
          <p:spPr>
            <a:xfrm>
              <a:off x="4718138" y="3244799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1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9" name="Google Shape;779;p18"/>
            <p:cNvSpPr/>
            <p:nvPr/>
          </p:nvSpPr>
          <p:spPr>
            <a:xfrm>
              <a:off x="4718138" y="3471988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0" name="Google Shape;780;p18"/>
            <p:cNvSpPr/>
            <p:nvPr/>
          </p:nvSpPr>
          <p:spPr>
            <a:xfrm>
              <a:off x="4718138" y="369885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1" name="Google Shape;781;p18"/>
            <p:cNvSpPr/>
            <p:nvPr/>
          </p:nvSpPr>
          <p:spPr>
            <a:xfrm>
              <a:off x="4901574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2" name="Google Shape;782;p18"/>
            <p:cNvSpPr/>
            <p:nvPr/>
          </p:nvSpPr>
          <p:spPr>
            <a:xfrm>
              <a:off x="4901574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3" name="Google Shape;783;p18"/>
            <p:cNvSpPr/>
            <p:nvPr/>
          </p:nvSpPr>
          <p:spPr>
            <a:xfrm>
              <a:off x="4901574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4" name="Google Shape;784;p18"/>
            <p:cNvSpPr/>
            <p:nvPr/>
          </p:nvSpPr>
          <p:spPr>
            <a:xfrm>
              <a:off x="5085010" y="3244799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5" name="Google Shape;785;p18"/>
            <p:cNvSpPr/>
            <p:nvPr/>
          </p:nvSpPr>
          <p:spPr>
            <a:xfrm>
              <a:off x="5085010" y="3471988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6" name="Google Shape;786;p18"/>
            <p:cNvSpPr/>
            <p:nvPr/>
          </p:nvSpPr>
          <p:spPr>
            <a:xfrm>
              <a:off x="5085010" y="369885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48" y="1856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15522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19"/>
          <p:cNvSpPr txBox="1">
            <a:spLocks noGrp="1"/>
          </p:cNvSpPr>
          <p:nvPr>
            <p:ph type="subTitle" idx="1"/>
          </p:nvPr>
        </p:nvSpPr>
        <p:spPr>
          <a:xfrm>
            <a:off x="6738532" y="2939533"/>
            <a:ext cx="4059600" cy="12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89" name="Google Shape;789;p19"/>
          <p:cNvSpPr txBox="1">
            <a:spLocks noGrp="1"/>
          </p:cNvSpPr>
          <p:nvPr>
            <p:ph type="title"/>
          </p:nvPr>
        </p:nvSpPr>
        <p:spPr>
          <a:xfrm>
            <a:off x="6738532" y="2028333"/>
            <a:ext cx="4059600" cy="91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90" name="Google Shape;790;p19"/>
          <p:cNvGrpSpPr/>
          <p:nvPr/>
        </p:nvGrpSpPr>
        <p:grpSpPr>
          <a:xfrm rot="10800000">
            <a:off x="158164" y="6382125"/>
            <a:ext cx="1896219" cy="567700"/>
            <a:chOff x="7459810" y="1126912"/>
            <a:chExt cx="1422164" cy="425775"/>
          </a:xfrm>
        </p:grpSpPr>
        <p:sp>
          <p:nvSpPr>
            <p:cNvPr id="791" name="Google Shape;791;p19"/>
            <p:cNvSpPr/>
            <p:nvPr/>
          </p:nvSpPr>
          <p:spPr>
            <a:xfrm>
              <a:off x="882252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2" name="Google Shape;792;p19"/>
            <p:cNvSpPr/>
            <p:nvPr/>
          </p:nvSpPr>
          <p:spPr>
            <a:xfrm>
              <a:off x="8595338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3" name="Google Shape;793;p19"/>
            <p:cNvSpPr/>
            <p:nvPr/>
          </p:nvSpPr>
          <p:spPr>
            <a:xfrm>
              <a:off x="8368469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4" name="Google Shape;794;p19"/>
            <p:cNvSpPr/>
            <p:nvPr/>
          </p:nvSpPr>
          <p:spPr>
            <a:xfrm>
              <a:off x="8141312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5" name="Google Shape;795;p19"/>
            <p:cNvSpPr/>
            <p:nvPr/>
          </p:nvSpPr>
          <p:spPr>
            <a:xfrm>
              <a:off x="791415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6" name="Google Shape;796;p19"/>
            <p:cNvSpPr/>
            <p:nvPr/>
          </p:nvSpPr>
          <p:spPr>
            <a:xfrm>
              <a:off x="7686967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7" name="Google Shape;797;p19"/>
            <p:cNvSpPr/>
            <p:nvPr/>
          </p:nvSpPr>
          <p:spPr>
            <a:xfrm>
              <a:off x="7459810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8" name="Google Shape;798;p19"/>
            <p:cNvSpPr/>
            <p:nvPr/>
          </p:nvSpPr>
          <p:spPr>
            <a:xfrm>
              <a:off x="882252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9" name="Google Shape;799;p19"/>
            <p:cNvSpPr/>
            <p:nvPr/>
          </p:nvSpPr>
          <p:spPr>
            <a:xfrm>
              <a:off x="8595338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0" name="Google Shape;800;p19"/>
            <p:cNvSpPr/>
            <p:nvPr/>
          </p:nvSpPr>
          <p:spPr>
            <a:xfrm>
              <a:off x="8368469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1" name="Google Shape;801;p19"/>
            <p:cNvSpPr/>
            <p:nvPr/>
          </p:nvSpPr>
          <p:spPr>
            <a:xfrm>
              <a:off x="8141312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2" name="Google Shape;802;p19"/>
            <p:cNvSpPr/>
            <p:nvPr/>
          </p:nvSpPr>
          <p:spPr>
            <a:xfrm>
              <a:off x="791415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3" name="Google Shape;803;p19"/>
            <p:cNvSpPr/>
            <p:nvPr/>
          </p:nvSpPr>
          <p:spPr>
            <a:xfrm>
              <a:off x="7686967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4" name="Google Shape;804;p19"/>
            <p:cNvSpPr/>
            <p:nvPr/>
          </p:nvSpPr>
          <p:spPr>
            <a:xfrm>
              <a:off x="7459810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5" name="Google Shape;805;p19"/>
            <p:cNvSpPr/>
            <p:nvPr/>
          </p:nvSpPr>
          <p:spPr>
            <a:xfrm>
              <a:off x="882252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6" name="Google Shape;806;p19"/>
            <p:cNvSpPr/>
            <p:nvPr/>
          </p:nvSpPr>
          <p:spPr>
            <a:xfrm>
              <a:off x="8595338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7" name="Google Shape;807;p19"/>
            <p:cNvSpPr/>
            <p:nvPr/>
          </p:nvSpPr>
          <p:spPr>
            <a:xfrm>
              <a:off x="8368469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8" name="Google Shape;808;p19"/>
            <p:cNvSpPr/>
            <p:nvPr/>
          </p:nvSpPr>
          <p:spPr>
            <a:xfrm>
              <a:off x="8141312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9" name="Google Shape;809;p19"/>
            <p:cNvSpPr/>
            <p:nvPr/>
          </p:nvSpPr>
          <p:spPr>
            <a:xfrm>
              <a:off x="791415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0" name="Google Shape;810;p19"/>
            <p:cNvSpPr/>
            <p:nvPr/>
          </p:nvSpPr>
          <p:spPr>
            <a:xfrm>
              <a:off x="7686967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1" name="Google Shape;811;p19"/>
            <p:cNvSpPr/>
            <p:nvPr/>
          </p:nvSpPr>
          <p:spPr>
            <a:xfrm>
              <a:off x="7459810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12" name="Google Shape;812;p19"/>
          <p:cNvGrpSpPr/>
          <p:nvPr/>
        </p:nvGrpSpPr>
        <p:grpSpPr>
          <a:xfrm rot="10800000">
            <a:off x="-2899" y="-131706"/>
            <a:ext cx="812324" cy="684673"/>
            <a:chOff x="4534959" y="3244799"/>
            <a:chExt cx="609243" cy="513505"/>
          </a:xfrm>
        </p:grpSpPr>
        <p:sp>
          <p:nvSpPr>
            <p:cNvPr id="813" name="Google Shape;813;p19"/>
            <p:cNvSpPr/>
            <p:nvPr/>
          </p:nvSpPr>
          <p:spPr>
            <a:xfrm>
              <a:off x="4534959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4" name="Google Shape;814;p19"/>
            <p:cNvSpPr/>
            <p:nvPr/>
          </p:nvSpPr>
          <p:spPr>
            <a:xfrm>
              <a:off x="4534959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5" name="Google Shape;815;p19"/>
            <p:cNvSpPr/>
            <p:nvPr/>
          </p:nvSpPr>
          <p:spPr>
            <a:xfrm>
              <a:off x="4534959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6" name="Google Shape;816;p19"/>
            <p:cNvSpPr/>
            <p:nvPr/>
          </p:nvSpPr>
          <p:spPr>
            <a:xfrm>
              <a:off x="4718138" y="3244799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1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7" name="Google Shape;817;p19"/>
            <p:cNvSpPr/>
            <p:nvPr/>
          </p:nvSpPr>
          <p:spPr>
            <a:xfrm>
              <a:off x="4718138" y="3471988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8" name="Google Shape;818;p19"/>
            <p:cNvSpPr/>
            <p:nvPr/>
          </p:nvSpPr>
          <p:spPr>
            <a:xfrm>
              <a:off x="4718138" y="369885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9" name="Google Shape;819;p19"/>
            <p:cNvSpPr/>
            <p:nvPr/>
          </p:nvSpPr>
          <p:spPr>
            <a:xfrm>
              <a:off x="4901574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0" name="Google Shape;820;p19"/>
            <p:cNvSpPr/>
            <p:nvPr/>
          </p:nvSpPr>
          <p:spPr>
            <a:xfrm>
              <a:off x="4901574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1" name="Google Shape;821;p19"/>
            <p:cNvSpPr/>
            <p:nvPr/>
          </p:nvSpPr>
          <p:spPr>
            <a:xfrm>
              <a:off x="4901574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2" name="Google Shape;822;p19"/>
            <p:cNvSpPr/>
            <p:nvPr/>
          </p:nvSpPr>
          <p:spPr>
            <a:xfrm>
              <a:off x="5085010" y="3244799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3" name="Google Shape;823;p19"/>
            <p:cNvSpPr/>
            <p:nvPr/>
          </p:nvSpPr>
          <p:spPr>
            <a:xfrm>
              <a:off x="5085010" y="3471988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4" name="Google Shape;824;p19"/>
            <p:cNvSpPr/>
            <p:nvPr/>
          </p:nvSpPr>
          <p:spPr>
            <a:xfrm>
              <a:off x="5085010" y="369885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48" y="1856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25" name="Google Shape;825;p19"/>
          <p:cNvSpPr/>
          <p:nvPr/>
        </p:nvSpPr>
        <p:spPr>
          <a:xfrm rot="5400000" flipH="1">
            <a:off x="-971191" y="3086477"/>
            <a:ext cx="2391987" cy="641263"/>
          </a:xfrm>
          <a:custGeom>
            <a:avLst/>
            <a:gdLst/>
            <a:ahLst/>
            <a:cxnLst/>
            <a:rect l="l" t="t" r="r" b="b"/>
            <a:pathLst>
              <a:path w="26461" h="5737" fill="none" extrusionOk="0">
                <a:moveTo>
                  <a:pt x="26460" y="0"/>
                </a:moveTo>
                <a:lnTo>
                  <a:pt x="0" y="0"/>
                </a:lnTo>
                <a:lnTo>
                  <a:pt x="0" y="5736"/>
                </a:lnTo>
                <a:lnTo>
                  <a:pt x="26460" y="5736"/>
                </a:lnTo>
                <a:close/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6" name="Google Shape;826;p19"/>
          <p:cNvSpPr/>
          <p:nvPr/>
        </p:nvSpPr>
        <p:spPr>
          <a:xfrm rot="10800000">
            <a:off x="11238563" y="83"/>
            <a:ext cx="953421" cy="712964"/>
          </a:xfrm>
          <a:custGeom>
            <a:avLst/>
            <a:gdLst/>
            <a:ahLst/>
            <a:cxnLst/>
            <a:rect l="l" t="t" r="r" b="b"/>
            <a:pathLst>
              <a:path w="54357" h="47925" extrusionOk="0">
                <a:moveTo>
                  <a:pt x="0" y="0"/>
                </a:moveTo>
                <a:lnTo>
                  <a:pt x="0" y="47924"/>
                </a:lnTo>
                <a:lnTo>
                  <a:pt x="54356" y="47924"/>
                </a:lnTo>
                <a:lnTo>
                  <a:pt x="5435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7" name="Google Shape;827;p19"/>
          <p:cNvSpPr/>
          <p:nvPr/>
        </p:nvSpPr>
        <p:spPr>
          <a:xfrm rot="10800000">
            <a:off x="8219426" y="6256962"/>
            <a:ext cx="3969541" cy="620241"/>
          </a:xfrm>
          <a:custGeom>
            <a:avLst/>
            <a:gdLst/>
            <a:ahLst/>
            <a:cxnLst/>
            <a:rect l="l" t="t" r="r" b="b"/>
            <a:pathLst>
              <a:path w="92949" h="28227" extrusionOk="0">
                <a:moveTo>
                  <a:pt x="0" y="1"/>
                </a:moveTo>
                <a:lnTo>
                  <a:pt x="0" y="28227"/>
                </a:lnTo>
                <a:lnTo>
                  <a:pt x="92949" y="28227"/>
                </a:lnTo>
                <a:lnTo>
                  <a:pt x="9294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64949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p20"/>
          <p:cNvSpPr txBox="1">
            <a:spLocks noGrp="1"/>
          </p:cNvSpPr>
          <p:nvPr>
            <p:ph type="subTitle" idx="1"/>
          </p:nvPr>
        </p:nvSpPr>
        <p:spPr>
          <a:xfrm>
            <a:off x="1539767" y="3257552"/>
            <a:ext cx="3913600" cy="12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30" name="Google Shape;830;p20"/>
          <p:cNvSpPr txBox="1">
            <a:spLocks noGrp="1"/>
          </p:cNvSpPr>
          <p:nvPr>
            <p:ph type="title"/>
          </p:nvPr>
        </p:nvSpPr>
        <p:spPr>
          <a:xfrm>
            <a:off x="1539767" y="2346367"/>
            <a:ext cx="3913600" cy="91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31" name="Google Shape;831;p20"/>
          <p:cNvSpPr/>
          <p:nvPr/>
        </p:nvSpPr>
        <p:spPr>
          <a:xfrm rot="10800000" flipH="1">
            <a:off x="-8" y="83"/>
            <a:ext cx="953421" cy="712964"/>
          </a:xfrm>
          <a:custGeom>
            <a:avLst/>
            <a:gdLst/>
            <a:ahLst/>
            <a:cxnLst/>
            <a:rect l="l" t="t" r="r" b="b"/>
            <a:pathLst>
              <a:path w="54357" h="47925" extrusionOk="0">
                <a:moveTo>
                  <a:pt x="0" y="0"/>
                </a:moveTo>
                <a:lnTo>
                  <a:pt x="0" y="47924"/>
                </a:lnTo>
                <a:lnTo>
                  <a:pt x="54356" y="47924"/>
                </a:lnTo>
                <a:lnTo>
                  <a:pt x="5435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2" name="Google Shape;832;p20"/>
          <p:cNvSpPr/>
          <p:nvPr/>
        </p:nvSpPr>
        <p:spPr>
          <a:xfrm rot="10800000" flipH="1">
            <a:off x="11" y="6256885"/>
            <a:ext cx="3969541" cy="770880"/>
          </a:xfrm>
          <a:custGeom>
            <a:avLst/>
            <a:gdLst/>
            <a:ahLst/>
            <a:cxnLst/>
            <a:rect l="l" t="t" r="r" b="b"/>
            <a:pathLst>
              <a:path w="92949" h="28227" extrusionOk="0">
                <a:moveTo>
                  <a:pt x="0" y="1"/>
                </a:moveTo>
                <a:lnTo>
                  <a:pt x="0" y="28227"/>
                </a:lnTo>
                <a:lnTo>
                  <a:pt x="92949" y="28227"/>
                </a:lnTo>
                <a:lnTo>
                  <a:pt x="9294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3" name="Google Shape;833;p20"/>
          <p:cNvSpPr/>
          <p:nvPr/>
        </p:nvSpPr>
        <p:spPr>
          <a:xfrm rot="10800000">
            <a:off x="11580668" y="2531272"/>
            <a:ext cx="770385" cy="2534341"/>
          </a:xfrm>
          <a:custGeom>
            <a:avLst/>
            <a:gdLst/>
            <a:ahLst/>
            <a:cxnLst/>
            <a:rect l="l" t="t" r="r" b="b"/>
            <a:pathLst>
              <a:path w="18039" h="59343" fill="none" extrusionOk="0">
                <a:moveTo>
                  <a:pt x="0" y="0"/>
                </a:moveTo>
                <a:lnTo>
                  <a:pt x="18038" y="0"/>
                </a:lnTo>
                <a:lnTo>
                  <a:pt x="18038" y="59343"/>
                </a:lnTo>
                <a:lnTo>
                  <a:pt x="0" y="59343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34" name="Google Shape;834;p20"/>
          <p:cNvGrpSpPr/>
          <p:nvPr/>
        </p:nvGrpSpPr>
        <p:grpSpPr>
          <a:xfrm rot="10800000" flipH="1">
            <a:off x="10134581" y="6382158"/>
            <a:ext cx="1896219" cy="567700"/>
            <a:chOff x="7459810" y="1126912"/>
            <a:chExt cx="1422164" cy="425775"/>
          </a:xfrm>
        </p:grpSpPr>
        <p:sp>
          <p:nvSpPr>
            <p:cNvPr id="835" name="Google Shape;835;p20"/>
            <p:cNvSpPr/>
            <p:nvPr/>
          </p:nvSpPr>
          <p:spPr>
            <a:xfrm>
              <a:off x="882252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6" name="Google Shape;836;p20"/>
            <p:cNvSpPr/>
            <p:nvPr/>
          </p:nvSpPr>
          <p:spPr>
            <a:xfrm>
              <a:off x="8595338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7" name="Google Shape;837;p20"/>
            <p:cNvSpPr/>
            <p:nvPr/>
          </p:nvSpPr>
          <p:spPr>
            <a:xfrm>
              <a:off x="8368469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8" name="Google Shape;838;p20"/>
            <p:cNvSpPr/>
            <p:nvPr/>
          </p:nvSpPr>
          <p:spPr>
            <a:xfrm>
              <a:off x="8141312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9" name="Google Shape;839;p20"/>
            <p:cNvSpPr/>
            <p:nvPr/>
          </p:nvSpPr>
          <p:spPr>
            <a:xfrm>
              <a:off x="791415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0" name="Google Shape;840;p20"/>
            <p:cNvSpPr/>
            <p:nvPr/>
          </p:nvSpPr>
          <p:spPr>
            <a:xfrm>
              <a:off x="7686967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1" name="Google Shape;841;p20"/>
            <p:cNvSpPr/>
            <p:nvPr/>
          </p:nvSpPr>
          <p:spPr>
            <a:xfrm>
              <a:off x="7459810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2" name="Google Shape;842;p20"/>
            <p:cNvSpPr/>
            <p:nvPr/>
          </p:nvSpPr>
          <p:spPr>
            <a:xfrm>
              <a:off x="882252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3" name="Google Shape;843;p20"/>
            <p:cNvSpPr/>
            <p:nvPr/>
          </p:nvSpPr>
          <p:spPr>
            <a:xfrm>
              <a:off x="8595338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4" name="Google Shape;844;p20"/>
            <p:cNvSpPr/>
            <p:nvPr/>
          </p:nvSpPr>
          <p:spPr>
            <a:xfrm>
              <a:off x="8368469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5" name="Google Shape;845;p20"/>
            <p:cNvSpPr/>
            <p:nvPr/>
          </p:nvSpPr>
          <p:spPr>
            <a:xfrm>
              <a:off x="8141312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6" name="Google Shape;846;p20"/>
            <p:cNvSpPr/>
            <p:nvPr/>
          </p:nvSpPr>
          <p:spPr>
            <a:xfrm>
              <a:off x="791415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7" name="Google Shape;847;p20"/>
            <p:cNvSpPr/>
            <p:nvPr/>
          </p:nvSpPr>
          <p:spPr>
            <a:xfrm>
              <a:off x="7686967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8" name="Google Shape;848;p20"/>
            <p:cNvSpPr/>
            <p:nvPr/>
          </p:nvSpPr>
          <p:spPr>
            <a:xfrm>
              <a:off x="7459810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9" name="Google Shape;849;p20"/>
            <p:cNvSpPr/>
            <p:nvPr/>
          </p:nvSpPr>
          <p:spPr>
            <a:xfrm>
              <a:off x="882252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0" name="Google Shape;850;p20"/>
            <p:cNvSpPr/>
            <p:nvPr/>
          </p:nvSpPr>
          <p:spPr>
            <a:xfrm>
              <a:off x="8595338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1" name="Google Shape;851;p20"/>
            <p:cNvSpPr/>
            <p:nvPr/>
          </p:nvSpPr>
          <p:spPr>
            <a:xfrm>
              <a:off x="8368469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2" name="Google Shape;852;p20"/>
            <p:cNvSpPr/>
            <p:nvPr/>
          </p:nvSpPr>
          <p:spPr>
            <a:xfrm>
              <a:off x="8141312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3" name="Google Shape;853;p20"/>
            <p:cNvSpPr/>
            <p:nvPr/>
          </p:nvSpPr>
          <p:spPr>
            <a:xfrm>
              <a:off x="791415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4" name="Google Shape;854;p20"/>
            <p:cNvSpPr/>
            <p:nvPr/>
          </p:nvSpPr>
          <p:spPr>
            <a:xfrm>
              <a:off x="7686967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5" name="Google Shape;855;p20"/>
            <p:cNvSpPr/>
            <p:nvPr/>
          </p:nvSpPr>
          <p:spPr>
            <a:xfrm>
              <a:off x="7459810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56" name="Google Shape;856;p20"/>
          <p:cNvGrpSpPr/>
          <p:nvPr/>
        </p:nvGrpSpPr>
        <p:grpSpPr>
          <a:xfrm rot="10800000">
            <a:off x="11424830" y="3188058"/>
            <a:ext cx="568127" cy="1593343"/>
            <a:chOff x="268563" y="1557235"/>
            <a:chExt cx="426095" cy="1195007"/>
          </a:xfrm>
        </p:grpSpPr>
        <p:sp>
          <p:nvSpPr>
            <p:cNvPr id="857" name="Google Shape;857;p20"/>
            <p:cNvSpPr/>
            <p:nvPr/>
          </p:nvSpPr>
          <p:spPr>
            <a:xfrm>
              <a:off x="268563" y="1557235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8" name="Google Shape;858;p20"/>
            <p:cNvSpPr/>
            <p:nvPr/>
          </p:nvSpPr>
          <p:spPr>
            <a:xfrm>
              <a:off x="268563" y="1784391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9" name="Google Shape;859;p20"/>
            <p:cNvSpPr/>
            <p:nvPr/>
          </p:nvSpPr>
          <p:spPr>
            <a:xfrm>
              <a:off x="268563" y="2011548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0" name="Google Shape;860;p20"/>
            <p:cNvSpPr/>
            <p:nvPr/>
          </p:nvSpPr>
          <p:spPr>
            <a:xfrm>
              <a:off x="268563" y="223873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1" name="Google Shape;861;p20"/>
            <p:cNvSpPr/>
            <p:nvPr/>
          </p:nvSpPr>
          <p:spPr>
            <a:xfrm>
              <a:off x="268563" y="2465894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2" name="Google Shape;862;p20"/>
            <p:cNvSpPr/>
            <p:nvPr/>
          </p:nvSpPr>
          <p:spPr>
            <a:xfrm>
              <a:off x="268563" y="2693050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3" name="Google Shape;863;p20"/>
            <p:cNvSpPr/>
            <p:nvPr/>
          </p:nvSpPr>
          <p:spPr>
            <a:xfrm>
              <a:off x="452030" y="1557235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4" name="Google Shape;864;p20"/>
            <p:cNvSpPr/>
            <p:nvPr/>
          </p:nvSpPr>
          <p:spPr>
            <a:xfrm>
              <a:off x="452030" y="1784391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5" name="Google Shape;865;p20"/>
            <p:cNvSpPr/>
            <p:nvPr/>
          </p:nvSpPr>
          <p:spPr>
            <a:xfrm>
              <a:off x="452030" y="2011548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6" name="Google Shape;866;p20"/>
            <p:cNvSpPr/>
            <p:nvPr/>
          </p:nvSpPr>
          <p:spPr>
            <a:xfrm>
              <a:off x="452030" y="223873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7" name="Google Shape;867;p20"/>
            <p:cNvSpPr/>
            <p:nvPr/>
          </p:nvSpPr>
          <p:spPr>
            <a:xfrm>
              <a:off x="452030" y="2465894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8" name="Google Shape;868;p20"/>
            <p:cNvSpPr/>
            <p:nvPr/>
          </p:nvSpPr>
          <p:spPr>
            <a:xfrm>
              <a:off x="452030" y="2693050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9" name="Google Shape;869;p20"/>
            <p:cNvSpPr/>
            <p:nvPr/>
          </p:nvSpPr>
          <p:spPr>
            <a:xfrm>
              <a:off x="635466" y="1557235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0" name="Google Shape;870;p20"/>
            <p:cNvSpPr/>
            <p:nvPr/>
          </p:nvSpPr>
          <p:spPr>
            <a:xfrm>
              <a:off x="635466" y="1784391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1" name="Google Shape;871;p20"/>
            <p:cNvSpPr/>
            <p:nvPr/>
          </p:nvSpPr>
          <p:spPr>
            <a:xfrm>
              <a:off x="635466" y="2011548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2" name="Google Shape;872;p20"/>
            <p:cNvSpPr/>
            <p:nvPr/>
          </p:nvSpPr>
          <p:spPr>
            <a:xfrm>
              <a:off x="635466" y="223873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3" name="Google Shape;873;p20"/>
            <p:cNvSpPr/>
            <p:nvPr/>
          </p:nvSpPr>
          <p:spPr>
            <a:xfrm>
              <a:off x="635466" y="2465894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4" name="Google Shape;874;p20"/>
            <p:cNvSpPr/>
            <p:nvPr/>
          </p:nvSpPr>
          <p:spPr>
            <a:xfrm>
              <a:off x="635466" y="2693050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75" name="Google Shape;875;p20"/>
          <p:cNvGrpSpPr/>
          <p:nvPr/>
        </p:nvGrpSpPr>
        <p:grpSpPr>
          <a:xfrm rot="10800000" flipH="1">
            <a:off x="11382554" y="-128921"/>
            <a:ext cx="812324" cy="684673"/>
            <a:chOff x="4534959" y="3244799"/>
            <a:chExt cx="609243" cy="513505"/>
          </a:xfrm>
        </p:grpSpPr>
        <p:sp>
          <p:nvSpPr>
            <p:cNvPr id="876" name="Google Shape;876;p20"/>
            <p:cNvSpPr/>
            <p:nvPr/>
          </p:nvSpPr>
          <p:spPr>
            <a:xfrm>
              <a:off x="4534959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7" name="Google Shape;877;p20"/>
            <p:cNvSpPr/>
            <p:nvPr/>
          </p:nvSpPr>
          <p:spPr>
            <a:xfrm>
              <a:off x="4534959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8" name="Google Shape;878;p20"/>
            <p:cNvSpPr/>
            <p:nvPr/>
          </p:nvSpPr>
          <p:spPr>
            <a:xfrm>
              <a:off x="4534959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9" name="Google Shape;879;p20"/>
            <p:cNvSpPr/>
            <p:nvPr/>
          </p:nvSpPr>
          <p:spPr>
            <a:xfrm>
              <a:off x="4718138" y="3244799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1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0" name="Google Shape;880;p20"/>
            <p:cNvSpPr/>
            <p:nvPr/>
          </p:nvSpPr>
          <p:spPr>
            <a:xfrm>
              <a:off x="4718138" y="3471988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1" name="Google Shape;881;p20"/>
            <p:cNvSpPr/>
            <p:nvPr/>
          </p:nvSpPr>
          <p:spPr>
            <a:xfrm>
              <a:off x="4718138" y="369885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2" name="Google Shape;882;p20"/>
            <p:cNvSpPr/>
            <p:nvPr/>
          </p:nvSpPr>
          <p:spPr>
            <a:xfrm>
              <a:off x="4901574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3" name="Google Shape;883;p20"/>
            <p:cNvSpPr/>
            <p:nvPr/>
          </p:nvSpPr>
          <p:spPr>
            <a:xfrm>
              <a:off x="4901574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4" name="Google Shape;884;p20"/>
            <p:cNvSpPr/>
            <p:nvPr/>
          </p:nvSpPr>
          <p:spPr>
            <a:xfrm>
              <a:off x="4901574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5" name="Google Shape;885;p20"/>
            <p:cNvSpPr/>
            <p:nvPr/>
          </p:nvSpPr>
          <p:spPr>
            <a:xfrm>
              <a:off x="5085010" y="3244799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6" name="Google Shape;886;p20"/>
            <p:cNvSpPr/>
            <p:nvPr/>
          </p:nvSpPr>
          <p:spPr>
            <a:xfrm>
              <a:off x="5085010" y="3471988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7" name="Google Shape;887;p20"/>
            <p:cNvSpPr/>
            <p:nvPr/>
          </p:nvSpPr>
          <p:spPr>
            <a:xfrm>
              <a:off x="5085010" y="369885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48" y="1856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88" name="Google Shape;888;p20"/>
          <p:cNvSpPr/>
          <p:nvPr/>
        </p:nvSpPr>
        <p:spPr>
          <a:xfrm rot="10800000" flipH="1">
            <a:off x="1" y="1465646"/>
            <a:ext cx="770385" cy="4187243"/>
          </a:xfrm>
          <a:custGeom>
            <a:avLst/>
            <a:gdLst/>
            <a:ahLst/>
            <a:cxnLst/>
            <a:rect l="l" t="t" r="r" b="b"/>
            <a:pathLst>
              <a:path w="18039" h="59343" fill="none" extrusionOk="0">
                <a:moveTo>
                  <a:pt x="0" y="0"/>
                </a:moveTo>
                <a:lnTo>
                  <a:pt x="18038" y="0"/>
                </a:lnTo>
                <a:lnTo>
                  <a:pt x="18038" y="59343"/>
                </a:lnTo>
                <a:lnTo>
                  <a:pt x="0" y="59343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8590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21"/>
          <p:cNvSpPr txBox="1">
            <a:spLocks noGrp="1"/>
          </p:cNvSpPr>
          <p:nvPr>
            <p:ph type="subTitle" idx="1"/>
          </p:nvPr>
        </p:nvSpPr>
        <p:spPr>
          <a:xfrm>
            <a:off x="4560733" y="3396800"/>
            <a:ext cx="6053600" cy="14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91" name="Google Shape;891;p21"/>
          <p:cNvSpPr txBox="1">
            <a:spLocks noGrp="1"/>
          </p:cNvSpPr>
          <p:nvPr>
            <p:ph type="title"/>
          </p:nvPr>
        </p:nvSpPr>
        <p:spPr>
          <a:xfrm>
            <a:off x="4560733" y="2485600"/>
            <a:ext cx="6053600" cy="91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 sz="6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92" name="Google Shape;892;p21"/>
          <p:cNvSpPr/>
          <p:nvPr/>
        </p:nvSpPr>
        <p:spPr>
          <a:xfrm flipH="1">
            <a:off x="11225968" y="6144667"/>
            <a:ext cx="953421" cy="712964"/>
          </a:xfrm>
          <a:custGeom>
            <a:avLst/>
            <a:gdLst/>
            <a:ahLst/>
            <a:cxnLst/>
            <a:rect l="l" t="t" r="r" b="b"/>
            <a:pathLst>
              <a:path w="54357" h="47925" extrusionOk="0">
                <a:moveTo>
                  <a:pt x="0" y="0"/>
                </a:moveTo>
                <a:lnTo>
                  <a:pt x="0" y="47924"/>
                </a:lnTo>
                <a:lnTo>
                  <a:pt x="54356" y="47924"/>
                </a:lnTo>
                <a:lnTo>
                  <a:pt x="5435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93" name="Google Shape;893;p21"/>
          <p:cNvSpPr/>
          <p:nvPr/>
        </p:nvSpPr>
        <p:spPr>
          <a:xfrm flipH="1">
            <a:off x="8222448" y="-14806"/>
            <a:ext cx="3969541" cy="615631"/>
          </a:xfrm>
          <a:custGeom>
            <a:avLst/>
            <a:gdLst/>
            <a:ahLst/>
            <a:cxnLst/>
            <a:rect l="l" t="t" r="r" b="b"/>
            <a:pathLst>
              <a:path w="92949" h="28227" extrusionOk="0">
                <a:moveTo>
                  <a:pt x="0" y="1"/>
                </a:moveTo>
                <a:lnTo>
                  <a:pt x="0" y="28227"/>
                </a:lnTo>
                <a:lnTo>
                  <a:pt x="92949" y="28227"/>
                </a:lnTo>
                <a:lnTo>
                  <a:pt x="9294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94" name="Google Shape;894;p21"/>
          <p:cNvSpPr/>
          <p:nvPr/>
        </p:nvSpPr>
        <p:spPr>
          <a:xfrm flipH="1">
            <a:off x="-8" y="1431887"/>
            <a:ext cx="805832" cy="2882188"/>
          </a:xfrm>
          <a:custGeom>
            <a:avLst/>
            <a:gdLst/>
            <a:ahLst/>
            <a:cxnLst/>
            <a:rect l="l" t="t" r="r" b="b"/>
            <a:pathLst>
              <a:path w="18869" h="67488" extrusionOk="0">
                <a:moveTo>
                  <a:pt x="0" y="0"/>
                </a:moveTo>
                <a:lnTo>
                  <a:pt x="0" y="67488"/>
                </a:lnTo>
                <a:lnTo>
                  <a:pt x="18868" y="67488"/>
                </a:lnTo>
                <a:lnTo>
                  <a:pt x="1886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95" name="Google Shape;895;p21"/>
          <p:cNvSpPr/>
          <p:nvPr/>
        </p:nvSpPr>
        <p:spPr>
          <a:xfrm flipH="1">
            <a:off x="11565180" y="1792100"/>
            <a:ext cx="770385" cy="2534341"/>
          </a:xfrm>
          <a:custGeom>
            <a:avLst/>
            <a:gdLst/>
            <a:ahLst/>
            <a:cxnLst/>
            <a:rect l="l" t="t" r="r" b="b"/>
            <a:pathLst>
              <a:path w="18039" h="59343" fill="none" extrusionOk="0">
                <a:moveTo>
                  <a:pt x="0" y="0"/>
                </a:moveTo>
                <a:lnTo>
                  <a:pt x="18038" y="0"/>
                </a:lnTo>
                <a:lnTo>
                  <a:pt x="18038" y="59343"/>
                </a:lnTo>
                <a:lnTo>
                  <a:pt x="0" y="59343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96" name="Google Shape;896;p21"/>
          <p:cNvSpPr/>
          <p:nvPr/>
        </p:nvSpPr>
        <p:spPr>
          <a:xfrm flipH="1">
            <a:off x="-12241" y="3178871"/>
            <a:ext cx="403151" cy="3678837"/>
          </a:xfrm>
          <a:custGeom>
            <a:avLst/>
            <a:gdLst/>
            <a:ahLst/>
            <a:cxnLst/>
            <a:rect l="l" t="t" r="r" b="b"/>
            <a:pathLst>
              <a:path w="9440" h="86142" fill="none" extrusionOk="0">
                <a:moveTo>
                  <a:pt x="1" y="86142"/>
                </a:moveTo>
                <a:lnTo>
                  <a:pt x="1" y="1"/>
                </a:lnTo>
                <a:lnTo>
                  <a:pt x="9439" y="1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97" name="Google Shape;897;p21"/>
          <p:cNvGrpSpPr/>
          <p:nvPr/>
        </p:nvGrpSpPr>
        <p:grpSpPr>
          <a:xfrm flipH="1">
            <a:off x="148591" y="-92110"/>
            <a:ext cx="1896219" cy="567700"/>
            <a:chOff x="7459810" y="1126912"/>
            <a:chExt cx="1422164" cy="425775"/>
          </a:xfrm>
        </p:grpSpPr>
        <p:sp>
          <p:nvSpPr>
            <p:cNvPr id="898" name="Google Shape;898;p21"/>
            <p:cNvSpPr/>
            <p:nvPr/>
          </p:nvSpPr>
          <p:spPr>
            <a:xfrm>
              <a:off x="882252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9" name="Google Shape;899;p21"/>
            <p:cNvSpPr/>
            <p:nvPr/>
          </p:nvSpPr>
          <p:spPr>
            <a:xfrm>
              <a:off x="8595338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0" name="Google Shape;900;p21"/>
            <p:cNvSpPr/>
            <p:nvPr/>
          </p:nvSpPr>
          <p:spPr>
            <a:xfrm>
              <a:off x="8368469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1" name="Google Shape;901;p21"/>
            <p:cNvSpPr/>
            <p:nvPr/>
          </p:nvSpPr>
          <p:spPr>
            <a:xfrm>
              <a:off x="8141312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2" name="Google Shape;902;p21"/>
            <p:cNvSpPr/>
            <p:nvPr/>
          </p:nvSpPr>
          <p:spPr>
            <a:xfrm>
              <a:off x="791415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3" name="Google Shape;903;p21"/>
            <p:cNvSpPr/>
            <p:nvPr/>
          </p:nvSpPr>
          <p:spPr>
            <a:xfrm>
              <a:off x="7686967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4" name="Google Shape;904;p21"/>
            <p:cNvSpPr/>
            <p:nvPr/>
          </p:nvSpPr>
          <p:spPr>
            <a:xfrm>
              <a:off x="7459810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5" name="Google Shape;905;p21"/>
            <p:cNvSpPr/>
            <p:nvPr/>
          </p:nvSpPr>
          <p:spPr>
            <a:xfrm>
              <a:off x="882252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6" name="Google Shape;906;p21"/>
            <p:cNvSpPr/>
            <p:nvPr/>
          </p:nvSpPr>
          <p:spPr>
            <a:xfrm>
              <a:off x="8595338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7" name="Google Shape;907;p21"/>
            <p:cNvSpPr/>
            <p:nvPr/>
          </p:nvSpPr>
          <p:spPr>
            <a:xfrm>
              <a:off x="8368469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8" name="Google Shape;908;p21"/>
            <p:cNvSpPr/>
            <p:nvPr/>
          </p:nvSpPr>
          <p:spPr>
            <a:xfrm>
              <a:off x="8141312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9" name="Google Shape;909;p21"/>
            <p:cNvSpPr/>
            <p:nvPr/>
          </p:nvSpPr>
          <p:spPr>
            <a:xfrm>
              <a:off x="791415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0" name="Google Shape;910;p21"/>
            <p:cNvSpPr/>
            <p:nvPr/>
          </p:nvSpPr>
          <p:spPr>
            <a:xfrm>
              <a:off x="7686967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1" name="Google Shape;911;p21"/>
            <p:cNvSpPr/>
            <p:nvPr/>
          </p:nvSpPr>
          <p:spPr>
            <a:xfrm>
              <a:off x="7459810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2" name="Google Shape;912;p21"/>
            <p:cNvSpPr/>
            <p:nvPr/>
          </p:nvSpPr>
          <p:spPr>
            <a:xfrm>
              <a:off x="882252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3" name="Google Shape;913;p21"/>
            <p:cNvSpPr/>
            <p:nvPr/>
          </p:nvSpPr>
          <p:spPr>
            <a:xfrm>
              <a:off x="8595338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4" name="Google Shape;914;p21"/>
            <p:cNvSpPr/>
            <p:nvPr/>
          </p:nvSpPr>
          <p:spPr>
            <a:xfrm>
              <a:off x="8368469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5" name="Google Shape;915;p21"/>
            <p:cNvSpPr/>
            <p:nvPr/>
          </p:nvSpPr>
          <p:spPr>
            <a:xfrm>
              <a:off x="8141312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6" name="Google Shape;916;p21"/>
            <p:cNvSpPr/>
            <p:nvPr/>
          </p:nvSpPr>
          <p:spPr>
            <a:xfrm>
              <a:off x="791415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7" name="Google Shape;917;p21"/>
            <p:cNvSpPr/>
            <p:nvPr/>
          </p:nvSpPr>
          <p:spPr>
            <a:xfrm>
              <a:off x="7686967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8" name="Google Shape;918;p21"/>
            <p:cNvSpPr/>
            <p:nvPr/>
          </p:nvSpPr>
          <p:spPr>
            <a:xfrm>
              <a:off x="7459810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919" name="Google Shape;919;p21"/>
          <p:cNvGrpSpPr/>
          <p:nvPr/>
        </p:nvGrpSpPr>
        <p:grpSpPr>
          <a:xfrm flipH="1">
            <a:off x="11296522" y="5802333"/>
            <a:ext cx="812324" cy="684673"/>
            <a:chOff x="4534959" y="3244799"/>
            <a:chExt cx="609243" cy="513505"/>
          </a:xfrm>
        </p:grpSpPr>
        <p:sp>
          <p:nvSpPr>
            <p:cNvPr id="920" name="Google Shape;920;p21"/>
            <p:cNvSpPr/>
            <p:nvPr/>
          </p:nvSpPr>
          <p:spPr>
            <a:xfrm>
              <a:off x="4534959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1" name="Google Shape;921;p21"/>
            <p:cNvSpPr/>
            <p:nvPr/>
          </p:nvSpPr>
          <p:spPr>
            <a:xfrm>
              <a:off x="4534959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2" name="Google Shape;922;p21"/>
            <p:cNvSpPr/>
            <p:nvPr/>
          </p:nvSpPr>
          <p:spPr>
            <a:xfrm>
              <a:off x="4534959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3" name="Google Shape;923;p21"/>
            <p:cNvSpPr/>
            <p:nvPr/>
          </p:nvSpPr>
          <p:spPr>
            <a:xfrm>
              <a:off x="4718138" y="3244799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1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4" name="Google Shape;924;p21"/>
            <p:cNvSpPr/>
            <p:nvPr/>
          </p:nvSpPr>
          <p:spPr>
            <a:xfrm>
              <a:off x="4718138" y="3471988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5" name="Google Shape;925;p21"/>
            <p:cNvSpPr/>
            <p:nvPr/>
          </p:nvSpPr>
          <p:spPr>
            <a:xfrm>
              <a:off x="4718138" y="369885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6" name="Google Shape;926;p21"/>
            <p:cNvSpPr/>
            <p:nvPr/>
          </p:nvSpPr>
          <p:spPr>
            <a:xfrm>
              <a:off x="4901574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7" name="Google Shape;927;p21"/>
            <p:cNvSpPr/>
            <p:nvPr/>
          </p:nvSpPr>
          <p:spPr>
            <a:xfrm>
              <a:off x="4901574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8" name="Google Shape;928;p21"/>
            <p:cNvSpPr/>
            <p:nvPr/>
          </p:nvSpPr>
          <p:spPr>
            <a:xfrm>
              <a:off x="4901574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9" name="Google Shape;929;p21"/>
            <p:cNvSpPr/>
            <p:nvPr/>
          </p:nvSpPr>
          <p:spPr>
            <a:xfrm>
              <a:off x="5085010" y="3244799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0" name="Google Shape;930;p21"/>
            <p:cNvSpPr/>
            <p:nvPr/>
          </p:nvSpPr>
          <p:spPr>
            <a:xfrm>
              <a:off x="5085010" y="3471988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1" name="Google Shape;931;p21"/>
            <p:cNvSpPr/>
            <p:nvPr/>
          </p:nvSpPr>
          <p:spPr>
            <a:xfrm>
              <a:off x="5085010" y="369885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48" y="1856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67230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Google Shape;933;p22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34" name="Google Shape;934;p22"/>
          <p:cNvSpPr/>
          <p:nvPr/>
        </p:nvSpPr>
        <p:spPr>
          <a:xfrm flipH="1">
            <a:off x="11225968" y="6144667"/>
            <a:ext cx="953421" cy="712964"/>
          </a:xfrm>
          <a:custGeom>
            <a:avLst/>
            <a:gdLst/>
            <a:ahLst/>
            <a:cxnLst/>
            <a:rect l="l" t="t" r="r" b="b"/>
            <a:pathLst>
              <a:path w="54357" h="47925" extrusionOk="0">
                <a:moveTo>
                  <a:pt x="0" y="0"/>
                </a:moveTo>
                <a:lnTo>
                  <a:pt x="0" y="47924"/>
                </a:lnTo>
                <a:lnTo>
                  <a:pt x="54356" y="47924"/>
                </a:lnTo>
                <a:lnTo>
                  <a:pt x="54356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5" name="Google Shape;935;p22"/>
          <p:cNvSpPr/>
          <p:nvPr/>
        </p:nvSpPr>
        <p:spPr>
          <a:xfrm flipH="1">
            <a:off x="8222448" y="-14806"/>
            <a:ext cx="3969541" cy="615631"/>
          </a:xfrm>
          <a:custGeom>
            <a:avLst/>
            <a:gdLst/>
            <a:ahLst/>
            <a:cxnLst/>
            <a:rect l="l" t="t" r="r" b="b"/>
            <a:pathLst>
              <a:path w="92949" h="28227" extrusionOk="0">
                <a:moveTo>
                  <a:pt x="0" y="1"/>
                </a:moveTo>
                <a:lnTo>
                  <a:pt x="0" y="28227"/>
                </a:lnTo>
                <a:lnTo>
                  <a:pt x="92949" y="28227"/>
                </a:lnTo>
                <a:lnTo>
                  <a:pt x="9294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6" name="Google Shape;936;p22"/>
          <p:cNvSpPr/>
          <p:nvPr/>
        </p:nvSpPr>
        <p:spPr>
          <a:xfrm flipH="1">
            <a:off x="-8" y="1431887"/>
            <a:ext cx="805832" cy="2882188"/>
          </a:xfrm>
          <a:custGeom>
            <a:avLst/>
            <a:gdLst/>
            <a:ahLst/>
            <a:cxnLst/>
            <a:rect l="l" t="t" r="r" b="b"/>
            <a:pathLst>
              <a:path w="18869" h="67488" extrusionOk="0">
                <a:moveTo>
                  <a:pt x="0" y="0"/>
                </a:moveTo>
                <a:lnTo>
                  <a:pt x="0" y="67488"/>
                </a:lnTo>
                <a:lnTo>
                  <a:pt x="18868" y="67488"/>
                </a:lnTo>
                <a:lnTo>
                  <a:pt x="1886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7" name="Google Shape;937;p22"/>
          <p:cNvSpPr/>
          <p:nvPr/>
        </p:nvSpPr>
        <p:spPr>
          <a:xfrm flipH="1">
            <a:off x="11565180" y="1792100"/>
            <a:ext cx="770385" cy="2534341"/>
          </a:xfrm>
          <a:custGeom>
            <a:avLst/>
            <a:gdLst/>
            <a:ahLst/>
            <a:cxnLst/>
            <a:rect l="l" t="t" r="r" b="b"/>
            <a:pathLst>
              <a:path w="18039" h="59343" fill="none" extrusionOk="0">
                <a:moveTo>
                  <a:pt x="0" y="0"/>
                </a:moveTo>
                <a:lnTo>
                  <a:pt x="18038" y="0"/>
                </a:lnTo>
                <a:lnTo>
                  <a:pt x="18038" y="59343"/>
                </a:lnTo>
                <a:lnTo>
                  <a:pt x="0" y="59343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8" name="Google Shape;938;p22"/>
          <p:cNvSpPr/>
          <p:nvPr/>
        </p:nvSpPr>
        <p:spPr>
          <a:xfrm flipH="1">
            <a:off x="-12241" y="3178871"/>
            <a:ext cx="403151" cy="3678837"/>
          </a:xfrm>
          <a:custGeom>
            <a:avLst/>
            <a:gdLst/>
            <a:ahLst/>
            <a:cxnLst/>
            <a:rect l="l" t="t" r="r" b="b"/>
            <a:pathLst>
              <a:path w="9440" h="86142" fill="none" extrusionOk="0">
                <a:moveTo>
                  <a:pt x="1" y="86142"/>
                </a:moveTo>
                <a:lnTo>
                  <a:pt x="1" y="1"/>
                </a:lnTo>
                <a:lnTo>
                  <a:pt x="9439" y="1"/>
                </a:lnTo>
              </a:path>
            </a:pathLst>
          </a:custGeom>
          <a:noFill/>
          <a:ln w="9525" cap="flat" cmpd="sng">
            <a:solidFill>
              <a:schemeClr val="lt1"/>
            </a:solidFill>
            <a:prstDash val="solid"/>
            <a:miter lim="892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939" name="Google Shape;939;p22"/>
          <p:cNvGrpSpPr/>
          <p:nvPr/>
        </p:nvGrpSpPr>
        <p:grpSpPr>
          <a:xfrm flipH="1">
            <a:off x="148591" y="-92110"/>
            <a:ext cx="1896219" cy="567700"/>
            <a:chOff x="7459810" y="1126912"/>
            <a:chExt cx="1422164" cy="425775"/>
          </a:xfrm>
        </p:grpSpPr>
        <p:sp>
          <p:nvSpPr>
            <p:cNvPr id="940" name="Google Shape;940;p22"/>
            <p:cNvSpPr/>
            <p:nvPr/>
          </p:nvSpPr>
          <p:spPr>
            <a:xfrm>
              <a:off x="882252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1" name="Google Shape;941;p22"/>
            <p:cNvSpPr/>
            <p:nvPr/>
          </p:nvSpPr>
          <p:spPr>
            <a:xfrm>
              <a:off x="8595338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2" name="Google Shape;942;p22"/>
            <p:cNvSpPr/>
            <p:nvPr/>
          </p:nvSpPr>
          <p:spPr>
            <a:xfrm>
              <a:off x="8368469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3" name="Google Shape;943;p22"/>
            <p:cNvSpPr/>
            <p:nvPr/>
          </p:nvSpPr>
          <p:spPr>
            <a:xfrm>
              <a:off x="8141312" y="1126912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4" name="Google Shape;944;p22"/>
            <p:cNvSpPr/>
            <p:nvPr/>
          </p:nvSpPr>
          <p:spPr>
            <a:xfrm>
              <a:off x="7914156" y="1126912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5" name="Google Shape;945;p22"/>
            <p:cNvSpPr/>
            <p:nvPr/>
          </p:nvSpPr>
          <p:spPr>
            <a:xfrm>
              <a:off x="7686967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6" name="Google Shape;946;p22"/>
            <p:cNvSpPr/>
            <p:nvPr/>
          </p:nvSpPr>
          <p:spPr>
            <a:xfrm>
              <a:off x="7459810" y="1126912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7" name="Google Shape;947;p22"/>
            <p:cNvSpPr/>
            <p:nvPr/>
          </p:nvSpPr>
          <p:spPr>
            <a:xfrm>
              <a:off x="882252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8" name="Google Shape;948;p22"/>
            <p:cNvSpPr/>
            <p:nvPr/>
          </p:nvSpPr>
          <p:spPr>
            <a:xfrm>
              <a:off x="8595338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9" name="Google Shape;949;p22"/>
            <p:cNvSpPr/>
            <p:nvPr/>
          </p:nvSpPr>
          <p:spPr>
            <a:xfrm>
              <a:off x="8368469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0" name="Google Shape;950;p22"/>
            <p:cNvSpPr/>
            <p:nvPr/>
          </p:nvSpPr>
          <p:spPr>
            <a:xfrm>
              <a:off x="8141312" y="1310059"/>
              <a:ext cx="59191" cy="59480"/>
            </a:xfrm>
            <a:custGeom>
              <a:avLst/>
              <a:gdLst/>
              <a:ahLst/>
              <a:cxnLst/>
              <a:rect l="l" t="t" r="r" b="b"/>
              <a:pathLst>
                <a:path w="1848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47" y="1856"/>
                  </a:lnTo>
                  <a:lnTo>
                    <a:pt x="18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1" name="Google Shape;951;p22"/>
            <p:cNvSpPr/>
            <p:nvPr/>
          </p:nvSpPr>
          <p:spPr>
            <a:xfrm>
              <a:off x="7914156" y="1310059"/>
              <a:ext cx="59448" cy="59480"/>
            </a:xfrm>
            <a:custGeom>
              <a:avLst/>
              <a:gdLst/>
              <a:ahLst/>
              <a:cxnLst/>
              <a:rect l="l" t="t" r="r" b="b"/>
              <a:pathLst>
                <a:path w="1856" h="1857" extrusionOk="0">
                  <a:moveTo>
                    <a:pt x="0" y="1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2" name="Google Shape;952;p22"/>
            <p:cNvSpPr/>
            <p:nvPr/>
          </p:nvSpPr>
          <p:spPr>
            <a:xfrm>
              <a:off x="7686967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7" y="1856"/>
                  </a:lnTo>
                  <a:lnTo>
                    <a:pt x="18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3" name="Google Shape;953;p22"/>
            <p:cNvSpPr/>
            <p:nvPr/>
          </p:nvSpPr>
          <p:spPr>
            <a:xfrm>
              <a:off x="7459810" y="1310059"/>
              <a:ext cx="59480" cy="59480"/>
            </a:xfrm>
            <a:custGeom>
              <a:avLst/>
              <a:gdLst/>
              <a:ahLst/>
              <a:cxnLst/>
              <a:rect l="l" t="t" r="r" b="b"/>
              <a:pathLst>
                <a:path w="1857" h="1857" extrusionOk="0">
                  <a:moveTo>
                    <a:pt x="1" y="1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4" name="Google Shape;954;p22"/>
            <p:cNvSpPr/>
            <p:nvPr/>
          </p:nvSpPr>
          <p:spPr>
            <a:xfrm>
              <a:off x="882252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5" name="Google Shape;955;p22"/>
            <p:cNvSpPr/>
            <p:nvPr/>
          </p:nvSpPr>
          <p:spPr>
            <a:xfrm>
              <a:off x="8595338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6" name="Google Shape;956;p22"/>
            <p:cNvSpPr/>
            <p:nvPr/>
          </p:nvSpPr>
          <p:spPr>
            <a:xfrm>
              <a:off x="8368469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7" name="Google Shape;957;p22"/>
            <p:cNvSpPr/>
            <p:nvPr/>
          </p:nvSpPr>
          <p:spPr>
            <a:xfrm>
              <a:off x="8141312" y="1493527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47" y="1847"/>
                  </a:lnTo>
                  <a:lnTo>
                    <a:pt x="18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8" name="Google Shape;958;p22"/>
            <p:cNvSpPr/>
            <p:nvPr/>
          </p:nvSpPr>
          <p:spPr>
            <a:xfrm>
              <a:off x="7914156" y="1493527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9" name="Google Shape;959;p22"/>
            <p:cNvSpPr/>
            <p:nvPr/>
          </p:nvSpPr>
          <p:spPr>
            <a:xfrm>
              <a:off x="7686967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7" y="1847"/>
                  </a:lnTo>
                  <a:lnTo>
                    <a:pt x="18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0" name="Google Shape;960;p22"/>
            <p:cNvSpPr/>
            <p:nvPr/>
          </p:nvSpPr>
          <p:spPr>
            <a:xfrm>
              <a:off x="7459810" y="1493527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961" name="Google Shape;961;p22"/>
          <p:cNvGrpSpPr/>
          <p:nvPr/>
        </p:nvGrpSpPr>
        <p:grpSpPr>
          <a:xfrm flipH="1">
            <a:off x="11296522" y="5802333"/>
            <a:ext cx="812324" cy="684673"/>
            <a:chOff x="4534959" y="3244799"/>
            <a:chExt cx="609243" cy="513505"/>
          </a:xfrm>
        </p:grpSpPr>
        <p:sp>
          <p:nvSpPr>
            <p:cNvPr id="962" name="Google Shape;962;p22"/>
            <p:cNvSpPr/>
            <p:nvPr/>
          </p:nvSpPr>
          <p:spPr>
            <a:xfrm>
              <a:off x="4534959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3" name="Google Shape;963;p22"/>
            <p:cNvSpPr/>
            <p:nvPr/>
          </p:nvSpPr>
          <p:spPr>
            <a:xfrm>
              <a:off x="4534959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4" name="Google Shape;964;p22"/>
            <p:cNvSpPr/>
            <p:nvPr/>
          </p:nvSpPr>
          <p:spPr>
            <a:xfrm>
              <a:off x="4534959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5" name="Google Shape;965;p22"/>
            <p:cNvSpPr/>
            <p:nvPr/>
          </p:nvSpPr>
          <p:spPr>
            <a:xfrm>
              <a:off x="4718138" y="3244799"/>
              <a:ext cx="59448" cy="59191"/>
            </a:xfrm>
            <a:custGeom>
              <a:avLst/>
              <a:gdLst/>
              <a:ahLst/>
              <a:cxnLst/>
              <a:rect l="l" t="t" r="r" b="b"/>
              <a:pathLst>
                <a:path w="1856" h="1848" extrusionOk="0">
                  <a:moveTo>
                    <a:pt x="0" y="1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6" name="Google Shape;966;p22"/>
            <p:cNvSpPr/>
            <p:nvPr/>
          </p:nvSpPr>
          <p:spPr>
            <a:xfrm>
              <a:off x="4718138" y="3471988"/>
              <a:ext cx="59448" cy="59159"/>
            </a:xfrm>
            <a:custGeom>
              <a:avLst/>
              <a:gdLst/>
              <a:ahLst/>
              <a:cxnLst/>
              <a:rect l="l" t="t" r="r" b="b"/>
              <a:pathLst>
                <a:path w="1856" h="1847" extrusionOk="0">
                  <a:moveTo>
                    <a:pt x="0" y="0"/>
                  </a:moveTo>
                  <a:lnTo>
                    <a:pt x="0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7" name="Google Shape;967;p22"/>
            <p:cNvSpPr/>
            <p:nvPr/>
          </p:nvSpPr>
          <p:spPr>
            <a:xfrm>
              <a:off x="4718138" y="3698857"/>
              <a:ext cx="59448" cy="59448"/>
            </a:xfrm>
            <a:custGeom>
              <a:avLst/>
              <a:gdLst/>
              <a:ahLst/>
              <a:cxnLst/>
              <a:rect l="l" t="t" r="r" b="b"/>
              <a:pathLst>
                <a:path w="1856" h="1856" extrusionOk="0">
                  <a:moveTo>
                    <a:pt x="0" y="0"/>
                  </a:moveTo>
                  <a:lnTo>
                    <a:pt x="0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8" name="Google Shape;968;p22"/>
            <p:cNvSpPr/>
            <p:nvPr/>
          </p:nvSpPr>
          <p:spPr>
            <a:xfrm>
              <a:off x="4901574" y="3244799"/>
              <a:ext cx="59480" cy="59191"/>
            </a:xfrm>
            <a:custGeom>
              <a:avLst/>
              <a:gdLst/>
              <a:ahLst/>
              <a:cxnLst/>
              <a:rect l="l" t="t" r="r" b="b"/>
              <a:pathLst>
                <a:path w="1857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9" name="Google Shape;969;p22"/>
            <p:cNvSpPr/>
            <p:nvPr/>
          </p:nvSpPr>
          <p:spPr>
            <a:xfrm>
              <a:off x="4901574" y="3471988"/>
              <a:ext cx="59480" cy="59159"/>
            </a:xfrm>
            <a:custGeom>
              <a:avLst/>
              <a:gdLst/>
              <a:ahLst/>
              <a:cxnLst/>
              <a:rect l="l" t="t" r="r" b="b"/>
              <a:pathLst>
                <a:path w="1857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56" y="1847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0" name="Google Shape;970;p22"/>
            <p:cNvSpPr/>
            <p:nvPr/>
          </p:nvSpPr>
          <p:spPr>
            <a:xfrm>
              <a:off x="4901574" y="3698857"/>
              <a:ext cx="59480" cy="59448"/>
            </a:xfrm>
            <a:custGeom>
              <a:avLst/>
              <a:gdLst/>
              <a:ahLst/>
              <a:cxnLst/>
              <a:rect l="l" t="t" r="r" b="b"/>
              <a:pathLst>
                <a:path w="1857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56" y="1856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1" name="Google Shape;971;p22"/>
            <p:cNvSpPr/>
            <p:nvPr/>
          </p:nvSpPr>
          <p:spPr>
            <a:xfrm>
              <a:off x="5085010" y="3244799"/>
              <a:ext cx="59191" cy="59191"/>
            </a:xfrm>
            <a:custGeom>
              <a:avLst/>
              <a:gdLst/>
              <a:ahLst/>
              <a:cxnLst/>
              <a:rect l="l" t="t" r="r" b="b"/>
              <a:pathLst>
                <a:path w="1848" h="1848" extrusionOk="0">
                  <a:moveTo>
                    <a:pt x="1" y="1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2" name="Google Shape;972;p22"/>
            <p:cNvSpPr/>
            <p:nvPr/>
          </p:nvSpPr>
          <p:spPr>
            <a:xfrm>
              <a:off x="5085010" y="3471988"/>
              <a:ext cx="59191" cy="59159"/>
            </a:xfrm>
            <a:custGeom>
              <a:avLst/>
              <a:gdLst/>
              <a:ahLst/>
              <a:cxnLst/>
              <a:rect l="l" t="t" r="r" b="b"/>
              <a:pathLst>
                <a:path w="1848" h="1847" extrusionOk="0">
                  <a:moveTo>
                    <a:pt x="1" y="0"/>
                  </a:moveTo>
                  <a:lnTo>
                    <a:pt x="1" y="1847"/>
                  </a:lnTo>
                  <a:lnTo>
                    <a:pt x="1848" y="1847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3" name="Google Shape;973;p22"/>
            <p:cNvSpPr/>
            <p:nvPr/>
          </p:nvSpPr>
          <p:spPr>
            <a:xfrm>
              <a:off x="5085010" y="3698857"/>
              <a:ext cx="59191" cy="59448"/>
            </a:xfrm>
            <a:custGeom>
              <a:avLst/>
              <a:gdLst/>
              <a:ahLst/>
              <a:cxnLst/>
              <a:rect l="l" t="t" r="r" b="b"/>
              <a:pathLst>
                <a:path w="1848" h="1856" extrusionOk="0">
                  <a:moveTo>
                    <a:pt x="1" y="0"/>
                  </a:moveTo>
                  <a:lnTo>
                    <a:pt x="1" y="1856"/>
                  </a:lnTo>
                  <a:lnTo>
                    <a:pt x="1848" y="1856"/>
                  </a:lnTo>
                  <a:lnTo>
                    <a:pt x="18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23707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Playfair Display"/>
              <a:buNone/>
              <a:defRPr sz="3500">
                <a:solidFill>
                  <a:schemeClr val="accen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Lato"/>
              <a:buChar char="●"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Lato"/>
              <a:buChar char="○"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Lato"/>
              <a:buChar char="■"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Lato"/>
              <a:buChar char="●"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Lato"/>
              <a:buChar char="○"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Lato"/>
              <a:buChar char="■"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Lato"/>
              <a:buChar char="●"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Lato"/>
              <a:buChar char="○"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0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Font typeface="Lato"/>
              <a:buChar char="■"/>
              <a:defRPr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699266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80" r:id="rId3"/>
    <p:sldLayoutId id="2147483681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E2A47"/>
        </a:solidFill>
        <a:effectLst/>
      </p:bgPr>
    </p:bg>
    <p:spTree>
      <p:nvGrpSpPr>
        <p:cNvPr id="1" name="Shape 1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" name="Google Shape;1500;p34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501" name="Google Shape;1501;p34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407683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mypubs.army.mi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ana.p.falcon.civ@army.mi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DE05702-C278-32B1-AB98-24720B40F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5134" y="872592"/>
            <a:ext cx="10078590" cy="3086665"/>
          </a:xfrm>
        </p:spPr>
        <p:txBody>
          <a:bodyPr/>
          <a:lstStyle/>
          <a:p>
            <a:pPr algn="ctr"/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2024 Louisiana Support Enforcement Agency CLE </a:t>
            </a: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SUPPORT ENFORCEMENT MATTERS RELATED TO THE MILITARY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04263DA-6A7A-4716-153E-FC6A173E9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598" y="3827282"/>
            <a:ext cx="11066803" cy="1978623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Heath Dillon</a:t>
            </a:r>
          </a:p>
          <a:p>
            <a:pPr algn="ctr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Full-Time ADA, 30</a:t>
            </a:r>
            <a:r>
              <a:rPr lang="en-US" sz="2800" baseline="30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JDC (Vernon Parish)</a:t>
            </a:r>
          </a:p>
          <a:p>
            <a:pPr algn="ctr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Former Army JAG Officer, Retired DA Civilian Attorney</a:t>
            </a:r>
          </a:p>
        </p:txBody>
      </p:sp>
    </p:spTree>
    <p:extLst>
      <p:ext uri="{BB962C8B-B14F-4D97-AF65-F5344CB8AC3E}">
        <p14:creationId xmlns:p14="http://schemas.microsoft.com/office/powerpoint/2010/main" val="94038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7CF27-D8D9-65DC-C53D-02B87D4CDB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1DD794-A677-4E24-25AE-A1C29FB34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464" y="646349"/>
            <a:ext cx="10078590" cy="1182451"/>
          </a:xfrm>
        </p:spPr>
        <p:txBody>
          <a:bodyPr/>
          <a:lstStyle/>
          <a:p>
            <a:pPr algn="ctr"/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Understanding the Military Structure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1528A7D-B1D4-A71D-667E-F33ABE953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251" y="1668543"/>
            <a:ext cx="11066803" cy="4374037"/>
          </a:xfrm>
        </p:spPr>
        <p:txBody>
          <a:bodyPr/>
          <a:lstStyle/>
          <a:p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Typical Unit Structure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Brigade – 4-6 Battalions.  Commanded by a Colonel with a Command Sergeant Major.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Battalion – 4-6 Companies.  Commanded by a Lieutenant Colonel with a Command Sergeant Major.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Company – 4-6 Platoons.  Commanded by a Captain with a First Sergeant.  Each Platoon led by a Lieutenant and usually a senior NCO.  Each Company 100 – 250 Soldiers.</a:t>
            </a:r>
          </a:p>
        </p:txBody>
      </p:sp>
    </p:spTree>
    <p:extLst>
      <p:ext uri="{BB962C8B-B14F-4D97-AF65-F5344CB8AC3E}">
        <p14:creationId xmlns:p14="http://schemas.microsoft.com/office/powerpoint/2010/main" val="3991981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2F8C98-7F0D-E8D6-7456-3A9F849F74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8818D3-7785-A5C3-7042-1C40E22A9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464" y="646350"/>
            <a:ext cx="10078590" cy="871366"/>
          </a:xfrm>
        </p:spPr>
        <p:txBody>
          <a:bodyPr/>
          <a:lstStyle/>
          <a:p>
            <a:pPr algn="ctr"/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Army Child Support Explained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9A4FE0A-B5DC-EFD6-266C-A4C13A8E6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251" y="1668543"/>
            <a:ext cx="11066803" cy="4374037"/>
          </a:xfrm>
        </p:spPr>
        <p:txBody>
          <a:bodyPr/>
          <a:lstStyle/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 Army Publications - 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https://armypubs.army.mil/</a:t>
            </a:r>
            <a:endParaRPr lang="en-US" sz="2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Army Regulation 608-99 – Family Support, Child Custody and Parentage - </a:t>
            </a:r>
            <a:r>
              <a:rPr lang="en-US" sz="2800" u="sng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https://armypubs.army.mil/ProductMaps/PubForm/Details.aspx?PUB_ID=1020900 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 Services Have Similar Rules</a:t>
            </a:r>
          </a:p>
        </p:txBody>
      </p:sp>
    </p:spTree>
    <p:extLst>
      <p:ext uri="{BB962C8B-B14F-4D97-AF65-F5344CB8AC3E}">
        <p14:creationId xmlns:p14="http://schemas.microsoft.com/office/powerpoint/2010/main" val="330792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B33C80-0E49-B247-8554-E102D867DE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506499-CBA7-E8B8-B140-E1C9286EC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464" y="646350"/>
            <a:ext cx="10078590" cy="871366"/>
          </a:xfrm>
        </p:spPr>
        <p:txBody>
          <a:bodyPr/>
          <a:lstStyle/>
          <a:p>
            <a:pPr algn="ctr"/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Army Child Support Explained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A2977DCF-4F63-16E7-2263-DCDFFB2FF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251" y="1668543"/>
            <a:ext cx="11066803" cy="4374037"/>
          </a:xfrm>
        </p:spPr>
        <p:txBody>
          <a:bodyPr/>
          <a:lstStyle/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Designed to be an </a:t>
            </a:r>
            <a:r>
              <a:rPr lang="en-US" sz="2800" u="sng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Interim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Measure of Support</a:t>
            </a:r>
          </a:p>
          <a:p>
            <a:pPr marL="10668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Agreement</a:t>
            </a:r>
          </a:p>
          <a:p>
            <a:pPr marL="10668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Court or Enforcement Services Order</a:t>
            </a:r>
          </a:p>
          <a:p>
            <a:pPr marL="10668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Regulatory Support (BAH)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Due if not living together for whatever reason and begins first day of living apart.  Payments due 1</a:t>
            </a:r>
            <a:r>
              <a:rPr lang="en-US" sz="2800" baseline="30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each of month.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 rata share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Owed regardless of whether receiving BAH pay</a:t>
            </a:r>
          </a:p>
        </p:txBody>
      </p:sp>
    </p:spTree>
    <p:extLst>
      <p:ext uri="{BB962C8B-B14F-4D97-AF65-F5344CB8AC3E}">
        <p14:creationId xmlns:p14="http://schemas.microsoft.com/office/powerpoint/2010/main" val="336102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867E0E-77A8-1699-F374-19A7D33945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DD4AAF5-1F84-5B15-5BE2-DDEF804FE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464" y="348790"/>
            <a:ext cx="10078590" cy="1319753"/>
          </a:xfrm>
        </p:spPr>
        <p:txBody>
          <a:bodyPr/>
          <a:lstStyle/>
          <a:p>
            <a:pPr algn="ctr"/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Army Child Support Explained Cont.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F6A81F6-E91B-5F6A-ECF3-D4A2CEF0D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251" y="1668543"/>
            <a:ext cx="11066803" cy="4374037"/>
          </a:xfrm>
        </p:spPr>
        <p:txBody>
          <a:bodyPr/>
          <a:lstStyle/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Commanders at every level required to investigate allegations of non-support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Inspector General also required to investigate allegations of non-support and of commanders not complying with the regulation.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Installation Legal Assistance Office – provides representation to Soldiers and dependents (337-531-2580)</a:t>
            </a:r>
          </a:p>
        </p:txBody>
      </p:sp>
    </p:spTree>
    <p:extLst>
      <p:ext uri="{BB962C8B-B14F-4D97-AF65-F5344CB8AC3E}">
        <p14:creationId xmlns:p14="http://schemas.microsoft.com/office/powerpoint/2010/main" val="402325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43D4EB-D96C-8B97-C391-3C4A3A0662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3206DF-DFFC-0A90-3C0F-E100B1171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464" y="348790"/>
            <a:ext cx="10078590" cy="1319753"/>
          </a:xfrm>
        </p:spPr>
        <p:txBody>
          <a:bodyPr/>
          <a:lstStyle/>
          <a:p>
            <a:pPr algn="ctr"/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Army Child Support Explained Cont.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42DEB17-C3D7-24D7-0956-A65EDFC75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251" y="1668543"/>
            <a:ext cx="11066803" cy="4374037"/>
          </a:xfrm>
        </p:spPr>
        <p:txBody>
          <a:bodyPr/>
          <a:lstStyle/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BTLN CMDRS and above may relieve Soldiers of regulatory support requirements in certain circumstances (spouse makes more $, spouse was physically abusive, </a:t>
            </a:r>
            <a:r>
              <a:rPr lang="en-US" sz="2800" u="sng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civilian court order silent on support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Consequences of failure to provide required support - Non-Judicial Punishment / Administrative Separation / General Officer Memorandum of Reprimand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45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09E96A-0CBB-9E51-F1B0-A85F543D66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ADF0FA-A1B2-CEEB-204A-DD2C12237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464" y="348790"/>
            <a:ext cx="10078590" cy="999243"/>
          </a:xfrm>
        </p:spPr>
        <p:txBody>
          <a:bodyPr/>
          <a:lstStyle/>
          <a:p>
            <a:pPr algn="ctr"/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Army Parentage Rules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B466AAC-E674-D51C-CF6A-C85DBAF71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251" y="1348033"/>
            <a:ext cx="11066803" cy="4581427"/>
          </a:xfrm>
        </p:spPr>
        <p:txBody>
          <a:bodyPr/>
          <a:lstStyle/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 certificate – presumption and required support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Must proactively establish that one is not a parent if listed on the birth certificate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Must comply with civilian orders of paternity / orders to submit to paternity testing (provide copy of orders for testing to chain of command and civil liaison office if non-compliant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853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4CC7DA-18A4-3E00-E486-4D0CFA6A09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E623F31-9A89-9A9A-988D-7D7A3EBAA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464" y="537326"/>
            <a:ext cx="10078590" cy="810707"/>
          </a:xfrm>
        </p:spPr>
        <p:txBody>
          <a:bodyPr/>
          <a:lstStyle/>
          <a:p>
            <a:pPr algn="ctr"/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Army Points of Contact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1F0032C-3A3C-9F95-D756-9FA6F91602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251" y="1253765"/>
            <a:ext cx="11066803" cy="4798243"/>
          </a:xfrm>
        </p:spPr>
        <p:txBody>
          <a:bodyPr/>
          <a:lstStyle/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Fort Johnson Office of the Staff Judge Advocate – Mr. Dana Falcon (337) 531-6143.  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dana.p.falcon.civ@army.mil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Available to help locate Army Soldiers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Fort Johnson Defense Finance and </a:t>
            </a:r>
            <a:r>
              <a:rPr lang="en-US" sz="28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Accounting Service 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(DFAS) (337) 531-8648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DFAS HQ – 1-888-332-8648 (888-DFAS411). </a:t>
            </a:r>
            <a:r>
              <a:rPr lang="en-US" sz="2800" u="sng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https://www.dfas.mil/Garnishment/childsupportalimony/startpayment/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015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B6F2BC-4253-48DC-8D6E-A27AD045D9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615D6F-3B40-309B-28A6-D32A4C122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464" y="537326"/>
            <a:ext cx="10078590" cy="810707"/>
          </a:xfrm>
        </p:spPr>
        <p:txBody>
          <a:bodyPr/>
          <a:lstStyle/>
          <a:p>
            <a:pPr algn="ctr"/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Questions / Discussion?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4EB828A-F056-2075-22A8-D4808C777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251" y="1253765"/>
            <a:ext cx="11066803" cy="4798243"/>
          </a:xfrm>
        </p:spPr>
        <p:txBody>
          <a:bodyPr/>
          <a:lstStyle/>
          <a:p>
            <a:pPr marL="152400" indent="0" algn="ctr"/>
            <a:endParaRPr lang="en-US" sz="40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2400" indent="0" algn="ctr"/>
            <a:endParaRPr lang="en-US" sz="40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52400" indent="0" algn="ctr"/>
            <a:r>
              <a:rPr lang="en-US" sz="4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Heath Dillon</a:t>
            </a:r>
          </a:p>
          <a:p>
            <a:pPr marL="152400" indent="0" algn="ctr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Vernon Parish DA’s Office</a:t>
            </a:r>
          </a:p>
          <a:p>
            <a:pPr marL="152400" indent="0" algn="ctr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(337)239-2008</a:t>
            </a:r>
          </a:p>
          <a:p>
            <a:pPr marL="152400" indent="0" algn="ctr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heathdillon@vernonda.com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818301"/>
      </p:ext>
    </p:extLst>
  </p:cSld>
  <p:clrMapOvr>
    <a:masterClrMapping/>
  </p:clrMapOvr>
</p:sld>
</file>

<file path=ppt/theme/theme1.xml><?xml version="1.0" encoding="utf-8"?>
<a:theme xmlns:a="http://schemas.openxmlformats.org/drawingml/2006/main" name="Labor Law: Workers' Duties by Slidesgo">
  <a:themeElements>
    <a:clrScheme name="Simple Light">
      <a:dk1>
        <a:srgbClr val="212838"/>
      </a:dk1>
      <a:lt1>
        <a:srgbClr val="FFFFFF"/>
      </a:lt1>
      <a:dk2>
        <a:srgbClr val="3A4769"/>
      </a:dk2>
      <a:lt2>
        <a:srgbClr val="DFB05F"/>
      </a:lt2>
      <a:accent1>
        <a:srgbClr val="F8C36A"/>
      </a:accent1>
      <a:accent2>
        <a:srgbClr val="EAD9D6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E2A47"/>
      </a:dk1>
      <a:lt1>
        <a:srgbClr val="FFFFFF"/>
      </a:lt1>
      <a:dk2>
        <a:srgbClr val="869FB2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6E152AD7BE654FAA6E673C27D202CF" ma:contentTypeVersion="9" ma:contentTypeDescription="Create a new document." ma:contentTypeScope="" ma:versionID="11561de08a1ab911736def0d282a0199">
  <xsd:schema xmlns:xsd="http://www.w3.org/2001/XMLSchema" xmlns:xs="http://www.w3.org/2001/XMLSchema" xmlns:p="http://schemas.microsoft.com/office/2006/metadata/properties" xmlns:ns2="e2d0a0c7-4a64-4bf5-b8b5-49cb0c0b5fb1" targetNamespace="http://schemas.microsoft.com/office/2006/metadata/properties" ma:root="true" ma:fieldsID="259bf7ae2bd209f1f03f60d220b60373" ns2:_="">
    <xsd:import namespace="e2d0a0c7-4a64-4bf5-b8b5-49cb0c0b5f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d0a0c7-4a64-4bf5-b8b5-49cb0c0b5f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e2d0a0c7-4a64-4bf5-b8b5-49cb0c0b5fb1" xsi:nil="true"/>
  </documentManagement>
</p:properties>
</file>

<file path=customXml/itemProps1.xml><?xml version="1.0" encoding="utf-8"?>
<ds:datastoreItem xmlns:ds="http://schemas.openxmlformats.org/officeDocument/2006/customXml" ds:itemID="{07587B15-4EE9-49EC-BDFC-4F9BAB629D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8BB9F8-E761-4440-9D70-1BC2F00984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d0a0c7-4a64-4bf5-b8b5-49cb0c0b5f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FECF15-ACDF-4F51-888A-B486B1FAEE7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e2d0a0c7-4a64-4bf5-b8b5-49cb0c0b5fb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Labor Law_ Workers' Duties _ by Slidesgo</Template>
  <TotalTime>2806</TotalTime>
  <Words>433</Words>
  <Application>Microsoft Office PowerPoint</Application>
  <PresentationFormat>Widescreen</PresentationFormat>
  <Paragraphs>61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Bebas Neue</vt:lpstr>
      <vt:lpstr>Calibri</vt:lpstr>
      <vt:lpstr>Courier New</vt:lpstr>
      <vt:lpstr>Lato</vt:lpstr>
      <vt:lpstr>Playfair Display</vt:lpstr>
      <vt:lpstr>Proxima Nova</vt:lpstr>
      <vt:lpstr>Proxima Nova Semibold</vt:lpstr>
      <vt:lpstr>Labor Law: Workers' Duties by Slidesgo</vt:lpstr>
      <vt:lpstr>Slidesgo Final Pages</vt:lpstr>
      <vt:lpstr>2024 Louisiana Support Enforcement Agency CLE   SUPPORT ENFORCEMENT MATTERS RELATED TO THE MILITARY</vt:lpstr>
      <vt:lpstr>Understanding the Military Structure</vt:lpstr>
      <vt:lpstr>Army Child Support Explained</vt:lpstr>
      <vt:lpstr>Army Child Support Explained</vt:lpstr>
      <vt:lpstr>Army Child Support Explained Cont.</vt:lpstr>
      <vt:lpstr>Army Child Support Explained Cont.</vt:lpstr>
      <vt:lpstr>Army Parentage Rules</vt:lpstr>
      <vt:lpstr>Army Points of Contact</vt:lpstr>
      <vt:lpstr>Questions / Discussion?</vt:lpstr>
    </vt:vector>
  </TitlesOfParts>
  <Company>Louisiana Supreme Court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Louisiana District Attorneys Association LDAA 45th Annual Conference – June 26-June 30, 2023   RECENT DECISIONS * LDAA CONFERENCE</dc:title>
  <dc:creator>Nicholas T. Cordaro</dc:creator>
  <cp:lastModifiedBy>Jana Lebaron</cp:lastModifiedBy>
  <cp:revision>220</cp:revision>
  <dcterms:created xsi:type="dcterms:W3CDTF">2021-06-02T16:04:59Z</dcterms:created>
  <dcterms:modified xsi:type="dcterms:W3CDTF">2024-04-17T13:21:33Z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0x010100516E152AD7BE654FAA6E673C27D202CF</vt:lpwstr>
  </property>
  <property fmtid="{D5CDD505-2E9C-101B-9397-08002B2CF9AE}" pid="3" name="Order">
    <vt:r8>432800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  <property fmtid="{D5CDD505-2E9C-101B-9397-08002B2CF9AE}" pid="11" name="_SourceUrl">
    <vt:lpwstr/>
  </property>
  <property fmtid="{D5CDD505-2E9C-101B-9397-08002B2CF9AE}" pid="12" name="_SharedFileIndex">
    <vt:lpwstr/>
  </property>
</Properties>
</file>